
<file path=[Content_Types].xml><?xml version="1.0" encoding="utf-8"?>
<Types xmlns="http://schemas.openxmlformats.org/package/2006/content-types">
  <Default Extension="png" ContentType="image/png"/>
  <Default Extension="bin" ContentType="application/vnd.openxmlformats-officedocument.oleObject"/>
  <Default Extension="wmf" ContentType="image/x-wmf"/>
  <Default Extension="jpeg" ContentType="image/jpeg"/>
  <Default Extension="rels" ContentType="application/vnd.openxmlformats-package.relationships+xml"/>
  <Default Extension="xml" ContentType="application/xml"/>
  <Default Extension="wav" ContentType="audio/wav"/>
  <Default Extension="wdp" ContentType="image/vnd.ms-photo"/>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30"/>
  </p:notesMasterIdLst>
  <p:sldIdLst>
    <p:sldId id="256" r:id="rId2"/>
    <p:sldId id="282" r:id="rId3"/>
    <p:sldId id="257" r:id="rId4"/>
    <p:sldId id="294" r:id="rId5"/>
    <p:sldId id="295" r:id="rId6"/>
    <p:sldId id="296" r:id="rId7"/>
    <p:sldId id="297" r:id="rId8"/>
    <p:sldId id="299" r:id="rId9"/>
    <p:sldId id="300" r:id="rId10"/>
    <p:sldId id="301" r:id="rId11"/>
    <p:sldId id="302" r:id="rId12"/>
    <p:sldId id="303" r:id="rId13"/>
    <p:sldId id="304" r:id="rId14"/>
    <p:sldId id="305" r:id="rId15"/>
    <p:sldId id="306" r:id="rId16"/>
    <p:sldId id="307" r:id="rId17"/>
    <p:sldId id="308" r:id="rId18"/>
    <p:sldId id="309" r:id="rId19"/>
    <p:sldId id="310" r:id="rId20"/>
    <p:sldId id="311" r:id="rId21"/>
    <p:sldId id="312" r:id="rId22"/>
    <p:sldId id="313" r:id="rId23"/>
    <p:sldId id="314" r:id="rId24"/>
    <p:sldId id="278" r:id="rId25"/>
    <p:sldId id="273" r:id="rId26"/>
    <p:sldId id="274" r:id="rId27"/>
    <p:sldId id="275" r:id="rId28"/>
    <p:sldId id="276" r:id="rId2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1022F"/>
    <a:srgbClr val="160223"/>
    <a:srgbClr val="2C0346"/>
    <a:srgbClr val="3F003F"/>
    <a:srgbClr val="FFFF99"/>
    <a:srgbClr val="00003F"/>
    <a:srgbClr val="000066"/>
    <a:srgbClr val="FFFF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07" d="100"/>
          <a:sy n="107" d="100"/>
        </p:scale>
        <p:origin x="-1062" y="-78"/>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9.wmf"/></Relationships>
</file>

<file path=ppt/drawings/_rels/vmlDrawing10.vml.rels><?xml version="1.0" encoding="UTF-8" standalone="yes"?>
<Relationships xmlns="http://schemas.openxmlformats.org/package/2006/relationships"><Relationship Id="rId3" Type="http://schemas.openxmlformats.org/officeDocument/2006/relationships/image" Target="../media/image36.wmf"/><Relationship Id="rId2" Type="http://schemas.openxmlformats.org/officeDocument/2006/relationships/image" Target="../media/image35.wmf"/><Relationship Id="rId1" Type="http://schemas.openxmlformats.org/officeDocument/2006/relationships/image" Target="../media/image34.wmf"/></Relationships>
</file>

<file path=ppt/drawings/_rels/vmlDrawing11.vml.rels><?xml version="1.0" encoding="UTF-8" standalone="yes"?>
<Relationships xmlns="http://schemas.openxmlformats.org/package/2006/relationships"><Relationship Id="rId3" Type="http://schemas.openxmlformats.org/officeDocument/2006/relationships/image" Target="../media/image39.wmf"/><Relationship Id="rId2" Type="http://schemas.openxmlformats.org/officeDocument/2006/relationships/image" Target="../media/image38.wmf"/><Relationship Id="rId1" Type="http://schemas.openxmlformats.org/officeDocument/2006/relationships/image" Target="../media/image37.wmf"/><Relationship Id="rId4" Type="http://schemas.openxmlformats.org/officeDocument/2006/relationships/image" Target="../media/image40.wmf"/></Relationships>
</file>

<file path=ppt/drawings/_rels/vmlDrawing12.vml.rels><?xml version="1.0" encoding="UTF-8" standalone="yes"?>
<Relationships xmlns="http://schemas.openxmlformats.org/package/2006/relationships"><Relationship Id="rId3" Type="http://schemas.openxmlformats.org/officeDocument/2006/relationships/image" Target="../media/image43.wmf"/><Relationship Id="rId2" Type="http://schemas.openxmlformats.org/officeDocument/2006/relationships/image" Target="../media/image42.wmf"/><Relationship Id="rId1" Type="http://schemas.openxmlformats.org/officeDocument/2006/relationships/image" Target="../media/image41.wmf"/></Relationships>
</file>

<file path=ppt/drawings/_rels/vmlDrawing13.vml.rels><?xml version="1.0" encoding="UTF-8" standalone="yes"?>
<Relationships xmlns="http://schemas.openxmlformats.org/package/2006/relationships"><Relationship Id="rId2" Type="http://schemas.openxmlformats.org/officeDocument/2006/relationships/image" Target="../media/image45.wmf"/><Relationship Id="rId1" Type="http://schemas.openxmlformats.org/officeDocument/2006/relationships/image" Target="../media/image44.wmf"/></Relationships>
</file>

<file path=ppt/drawings/_rels/vmlDrawing14.vml.rels><?xml version="1.0" encoding="UTF-8" standalone="yes"?>
<Relationships xmlns="http://schemas.openxmlformats.org/package/2006/relationships"><Relationship Id="rId3" Type="http://schemas.openxmlformats.org/officeDocument/2006/relationships/image" Target="../media/image48.wmf"/><Relationship Id="rId2" Type="http://schemas.openxmlformats.org/officeDocument/2006/relationships/image" Target="../media/image47.wmf"/><Relationship Id="rId1" Type="http://schemas.openxmlformats.org/officeDocument/2006/relationships/image" Target="../media/image46.wmf"/><Relationship Id="rId6" Type="http://schemas.openxmlformats.org/officeDocument/2006/relationships/image" Target="../media/image51.wmf"/><Relationship Id="rId5" Type="http://schemas.openxmlformats.org/officeDocument/2006/relationships/image" Target="../media/image50.wmf"/><Relationship Id="rId4" Type="http://schemas.openxmlformats.org/officeDocument/2006/relationships/image" Target="../media/image49.wmf"/></Relationships>
</file>

<file path=ppt/drawings/_rels/vmlDrawing15.vml.rels><?xml version="1.0" encoding="UTF-8" standalone="yes"?>
<Relationships xmlns="http://schemas.openxmlformats.org/package/2006/relationships"><Relationship Id="rId3" Type="http://schemas.openxmlformats.org/officeDocument/2006/relationships/image" Target="../media/image54.wmf"/><Relationship Id="rId7" Type="http://schemas.openxmlformats.org/officeDocument/2006/relationships/image" Target="../media/image58.wmf"/><Relationship Id="rId2" Type="http://schemas.openxmlformats.org/officeDocument/2006/relationships/image" Target="../media/image53.wmf"/><Relationship Id="rId1" Type="http://schemas.openxmlformats.org/officeDocument/2006/relationships/image" Target="../media/image52.wmf"/><Relationship Id="rId6" Type="http://schemas.openxmlformats.org/officeDocument/2006/relationships/image" Target="../media/image57.wmf"/><Relationship Id="rId5" Type="http://schemas.openxmlformats.org/officeDocument/2006/relationships/image" Target="../media/image56.wmf"/><Relationship Id="rId4" Type="http://schemas.openxmlformats.org/officeDocument/2006/relationships/image" Target="../media/image55.wmf"/></Relationships>
</file>

<file path=ppt/drawings/_rels/vmlDrawing16.vml.rels><?xml version="1.0" encoding="UTF-8" standalone="yes"?>
<Relationships xmlns="http://schemas.openxmlformats.org/package/2006/relationships"><Relationship Id="rId3" Type="http://schemas.openxmlformats.org/officeDocument/2006/relationships/image" Target="../media/image61.wmf"/><Relationship Id="rId2" Type="http://schemas.openxmlformats.org/officeDocument/2006/relationships/image" Target="../media/image60.wmf"/><Relationship Id="rId1" Type="http://schemas.openxmlformats.org/officeDocument/2006/relationships/image" Target="../media/image59.wmf"/><Relationship Id="rId6" Type="http://schemas.openxmlformats.org/officeDocument/2006/relationships/image" Target="../media/image64.wmf"/><Relationship Id="rId5" Type="http://schemas.openxmlformats.org/officeDocument/2006/relationships/image" Target="../media/image63.wmf"/><Relationship Id="rId4" Type="http://schemas.openxmlformats.org/officeDocument/2006/relationships/image" Target="../media/image62.wmf"/></Relationships>
</file>

<file path=ppt/drawings/_rels/vmlDrawing17.vml.rels><?xml version="1.0" encoding="UTF-8" standalone="yes"?>
<Relationships xmlns="http://schemas.openxmlformats.org/package/2006/relationships"><Relationship Id="rId1" Type="http://schemas.openxmlformats.org/officeDocument/2006/relationships/image" Target="../media/image65.wmf"/></Relationships>
</file>

<file path=ppt/drawings/_rels/vmlDrawing18.vml.rels><?xml version="1.0" encoding="UTF-8" standalone="yes"?>
<Relationships xmlns="http://schemas.openxmlformats.org/package/2006/relationships"><Relationship Id="rId3" Type="http://schemas.openxmlformats.org/officeDocument/2006/relationships/image" Target="../media/image68.wmf"/><Relationship Id="rId2" Type="http://schemas.openxmlformats.org/officeDocument/2006/relationships/image" Target="../media/image67.wmf"/><Relationship Id="rId1" Type="http://schemas.openxmlformats.org/officeDocument/2006/relationships/image" Target="../media/image66.wmf"/><Relationship Id="rId6" Type="http://schemas.openxmlformats.org/officeDocument/2006/relationships/image" Target="../media/image71.wmf"/><Relationship Id="rId5" Type="http://schemas.openxmlformats.org/officeDocument/2006/relationships/image" Target="../media/image70.wmf"/><Relationship Id="rId4" Type="http://schemas.openxmlformats.org/officeDocument/2006/relationships/image" Target="../media/image69.wmf"/></Relationships>
</file>

<file path=ppt/drawings/_rels/vmlDrawing19.vml.rels><?xml version="1.0" encoding="UTF-8" standalone="yes"?>
<Relationships xmlns="http://schemas.openxmlformats.org/package/2006/relationships"><Relationship Id="rId8" Type="http://schemas.openxmlformats.org/officeDocument/2006/relationships/image" Target="../media/image79.wmf"/><Relationship Id="rId13" Type="http://schemas.openxmlformats.org/officeDocument/2006/relationships/image" Target="../media/image84.wmf"/><Relationship Id="rId3" Type="http://schemas.openxmlformats.org/officeDocument/2006/relationships/image" Target="../media/image74.wmf"/><Relationship Id="rId7" Type="http://schemas.openxmlformats.org/officeDocument/2006/relationships/image" Target="../media/image78.wmf"/><Relationship Id="rId12" Type="http://schemas.openxmlformats.org/officeDocument/2006/relationships/image" Target="../media/image83.wmf"/><Relationship Id="rId2" Type="http://schemas.openxmlformats.org/officeDocument/2006/relationships/image" Target="../media/image73.wmf"/><Relationship Id="rId16" Type="http://schemas.openxmlformats.org/officeDocument/2006/relationships/image" Target="../media/image87.wmf"/><Relationship Id="rId1" Type="http://schemas.openxmlformats.org/officeDocument/2006/relationships/image" Target="../media/image72.wmf"/><Relationship Id="rId6" Type="http://schemas.openxmlformats.org/officeDocument/2006/relationships/image" Target="../media/image77.wmf"/><Relationship Id="rId11" Type="http://schemas.openxmlformats.org/officeDocument/2006/relationships/image" Target="../media/image82.wmf"/><Relationship Id="rId5" Type="http://schemas.openxmlformats.org/officeDocument/2006/relationships/image" Target="../media/image76.wmf"/><Relationship Id="rId15" Type="http://schemas.openxmlformats.org/officeDocument/2006/relationships/image" Target="../media/image86.wmf"/><Relationship Id="rId10" Type="http://schemas.openxmlformats.org/officeDocument/2006/relationships/image" Target="../media/image81.wmf"/><Relationship Id="rId4" Type="http://schemas.openxmlformats.org/officeDocument/2006/relationships/image" Target="../media/image75.wmf"/><Relationship Id="rId9" Type="http://schemas.openxmlformats.org/officeDocument/2006/relationships/image" Target="../media/image80.wmf"/><Relationship Id="rId14" Type="http://schemas.openxmlformats.org/officeDocument/2006/relationships/image" Target="../media/image85.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9.wmf"/></Relationships>
</file>

<file path=ppt/drawings/_rels/vmlDrawing20.vml.rels><?xml version="1.0" encoding="UTF-8" standalone="yes"?>
<Relationships xmlns="http://schemas.openxmlformats.org/package/2006/relationships"><Relationship Id="rId3" Type="http://schemas.openxmlformats.org/officeDocument/2006/relationships/image" Target="../media/image90.wmf"/><Relationship Id="rId2" Type="http://schemas.openxmlformats.org/officeDocument/2006/relationships/image" Target="../media/image89.wmf"/><Relationship Id="rId1" Type="http://schemas.openxmlformats.org/officeDocument/2006/relationships/image" Target="../media/image88.wmf"/><Relationship Id="rId6" Type="http://schemas.openxmlformats.org/officeDocument/2006/relationships/image" Target="../media/image93.wmf"/><Relationship Id="rId5" Type="http://schemas.openxmlformats.org/officeDocument/2006/relationships/image" Target="../media/image92.wmf"/><Relationship Id="rId4" Type="http://schemas.openxmlformats.org/officeDocument/2006/relationships/image" Target="../media/image91.wmf"/></Relationships>
</file>

<file path=ppt/drawings/_rels/vmlDrawing3.vml.rels><?xml version="1.0" encoding="UTF-8" standalone="yes"?>
<Relationships xmlns="http://schemas.openxmlformats.org/package/2006/relationships"><Relationship Id="rId3" Type="http://schemas.openxmlformats.org/officeDocument/2006/relationships/image" Target="../media/image12.wmf"/><Relationship Id="rId7" Type="http://schemas.openxmlformats.org/officeDocument/2006/relationships/image" Target="../media/image16.wmf"/><Relationship Id="rId2" Type="http://schemas.openxmlformats.org/officeDocument/2006/relationships/image" Target="../media/image11.wmf"/><Relationship Id="rId1" Type="http://schemas.openxmlformats.org/officeDocument/2006/relationships/image" Target="../media/image10.wmf"/><Relationship Id="rId6" Type="http://schemas.openxmlformats.org/officeDocument/2006/relationships/image" Target="../media/image15.wmf"/><Relationship Id="rId5" Type="http://schemas.openxmlformats.org/officeDocument/2006/relationships/image" Target="../media/image14.wmf"/><Relationship Id="rId4" Type="http://schemas.openxmlformats.org/officeDocument/2006/relationships/image" Target="../media/image13.wmf"/></Relationships>
</file>

<file path=ppt/drawings/_rels/vmlDrawing4.vml.rels><?xml version="1.0" encoding="UTF-8" standalone="yes"?>
<Relationships xmlns="http://schemas.openxmlformats.org/package/2006/relationships"><Relationship Id="rId3" Type="http://schemas.openxmlformats.org/officeDocument/2006/relationships/image" Target="../media/image19.wmf"/><Relationship Id="rId2" Type="http://schemas.openxmlformats.org/officeDocument/2006/relationships/image" Target="../media/image18.wmf"/><Relationship Id="rId1" Type="http://schemas.openxmlformats.org/officeDocument/2006/relationships/image" Target="../media/image17.wmf"/><Relationship Id="rId4" Type="http://schemas.openxmlformats.org/officeDocument/2006/relationships/image" Target="../media/image20.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21.wmf"/></Relationships>
</file>

<file path=ppt/drawings/_rels/vmlDrawing6.vml.rels><?xml version="1.0" encoding="UTF-8" standalone="yes"?>
<Relationships xmlns="http://schemas.openxmlformats.org/package/2006/relationships"><Relationship Id="rId2" Type="http://schemas.openxmlformats.org/officeDocument/2006/relationships/image" Target="../media/image23.wmf"/><Relationship Id="rId1" Type="http://schemas.openxmlformats.org/officeDocument/2006/relationships/image" Target="../media/image22.wmf"/></Relationships>
</file>

<file path=ppt/drawings/_rels/vmlDrawing7.vml.rels><?xml version="1.0" encoding="UTF-8" standalone="yes"?>
<Relationships xmlns="http://schemas.openxmlformats.org/package/2006/relationships"><Relationship Id="rId3" Type="http://schemas.openxmlformats.org/officeDocument/2006/relationships/image" Target="../media/image26.wmf"/><Relationship Id="rId2" Type="http://schemas.openxmlformats.org/officeDocument/2006/relationships/image" Target="../media/image25.wmf"/><Relationship Id="rId1" Type="http://schemas.openxmlformats.org/officeDocument/2006/relationships/image" Target="../media/image24.wmf"/></Relationships>
</file>

<file path=ppt/drawings/_rels/vmlDrawing8.vml.rels><?xml version="1.0" encoding="UTF-8" standalone="yes"?>
<Relationships xmlns="http://schemas.openxmlformats.org/package/2006/relationships"><Relationship Id="rId3" Type="http://schemas.openxmlformats.org/officeDocument/2006/relationships/image" Target="../media/image29.wmf"/><Relationship Id="rId2" Type="http://schemas.openxmlformats.org/officeDocument/2006/relationships/image" Target="../media/image28.wmf"/><Relationship Id="rId1" Type="http://schemas.openxmlformats.org/officeDocument/2006/relationships/image" Target="../media/image27.wmf"/><Relationship Id="rId4" Type="http://schemas.openxmlformats.org/officeDocument/2006/relationships/image" Target="../media/image30.wmf"/></Relationships>
</file>

<file path=ppt/drawings/_rels/vmlDrawing9.vml.rels><?xml version="1.0" encoding="UTF-8" standalone="yes"?>
<Relationships xmlns="http://schemas.openxmlformats.org/package/2006/relationships"><Relationship Id="rId3" Type="http://schemas.openxmlformats.org/officeDocument/2006/relationships/image" Target="../media/image33.wmf"/><Relationship Id="rId2" Type="http://schemas.openxmlformats.org/officeDocument/2006/relationships/image" Target="../media/image32.wmf"/><Relationship Id="rId1" Type="http://schemas.openxmlformats.org/officeDocument/2006/relationships/image" Target="../media/image31.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CD216B2-ACBC-44B0-85F7-759020758E26}" type="datetimeFigureOut">
              <a:rPr lang="en-CA" smtClean="0"/>
              <a:t>2020-09-07</a:t>
            </a:fld>
            <a:endParaRPr lang="en-CA"/>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60ACAB6-06A0-453C-A925-AEEA3DA9F518}" type="slidenum">
              <a:rPr lang="en-CA" smtClean="0"/>
              <a:t>‹#›</a:t>
            </a:fld>
            <a:endParaRPr lang="en-CA"/>
          </a:p>
        </p:txBody>
      </p:sp>
    </p:spTree>
    <p:extLst>
      <p:ext uri="{BB962C8B-B14F-4D97-AF65-F5344CB8AC3E}">
        <p14:creationId xmlns:p14="http://schemas.microsoft.com/office/powerpoint/2010/main" val="20010639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4.png"/><Relationship Id="rId7" Type="http://schemas.openxmlformats.org/officeDocument/2006/relationships/image" Target="../media/image6.png"/><Relationship Id="rId2" Type="http://schemas.openxmlformats.org/officeDocument/2006/relationships/image" Target="../media/image3.JPG"/><Relationship Id="rId1" Type="http://schemas.openxmlformats.org/officeDocument/2006/relationships/slideMaster" Target="../slideMasters/slideMaster1.xml"/><Relationship Id="rId6" Type="http://schemas.microsoft.com/office/2007/relationships/hdphoto" Target="../media/hdphoto1.wdp"/><Relationship Id="rId5" Type="http://schemas.openxmlformats.org/officeDocument/2006/relationships/image" Target="../media/image5.png"/><Relationship Id="rId10" Type="http://schemas.microsoft.com/office/2007/relationships/hdphoto" Target="../media/hdphoto3.wdp"/><Relationship Id="rId4" Type="http://schemas.openxmlformats.org/officeDocument/2006/relationships/image" Target="../media/image2.png"/><Relationship Id="rId9" Type="http://schemas.openxmlformats.org/officeDocument/2006/relationships/image" Target="../media/image7.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l="-4000" r="-4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3635375"/>
            <a:ext cx="7772400" cy="1470025"/>
          </a:xfrm>
        </p:spPr>
        <p:txBody>
          <a:bodyPr/>
          <a:lstStyle>
            <a:lvl1pPr>
              <a:defRPr b="1"/>
            </a:lvl1pPr>
          </a:lstStyle>
          <a:p>
            <a:r>
              <a:rPr lang="en-US" smtClean="0"/>
              <a:t>Click to edit Master title style</a:t>
            </a:r>
            <a:endParaRPr lang="en-CA"/>
          </a:p>
        </p:txBody>
      </p:sp>
      <p:sp>
        <p:nvSpPr>
          <p:cNvPr id="11" name="Text Box 14"/>
          <p:cNvSpPr txBox="1">
            <a:spLocks noChangeArrowheads="1"/>
          </p:cNvSpPr>
          <p:nvPr userDrawn="1"/>
        </p:nvSpPr>
        <p:spPr bwMode="auto">
          <a:xfrm>
            <a:off x="2286000" y="641092"/>
            <a:ext cx="6553200" cy="400089"/>
          </a:xfrm>
          <a:prstGeom prst="rect">
            <a:avLst/>
          </a:prstGeom>
          <a:noFill/>
          <a:ln w="9525">
            <a:noFill/>
            <a:miter lim="800000"/>
            <a:headEnd/>
            <a:tailEnd/>
          </a:ln>
          <a:effectLst>
            <a:outerShdw blurRad="50800" dist="25400" dir="2700000" algn="tl" rotWithShape="0">
              <a:prstClr val="black"/>
            </a:outerShdw>
          </a:effectLst>
        </p:spPr>
        <p:txBody>
          <a:bodyPr wrap="square" lIns="91423" tIns="45710" rIns="91423" bIns="45710" anchor="ctr">
            <a:spAutoFit/>
          </a:bodyPr>
          <a:lstStyle/>
          <a:p>
            <a:pPr algn="ctr" fontAlgn="auto">
              <a:spcBef>
                <a:spcPts val="0"/>
              </a:spcBef>
              <a:spcAft>
                <a:spcPts val="0"/>
              </a:spcAft>
              <a:defRPr/>
            </a:pPr>
            <a:r>
              <a:rPr lang="en-US" sz="2000" cap="small" baseline="0" dirty="0" smtClean="0">
                <a:solidFill>
                  <a:schemeClr val="bg1"/>
                </a:solidFill>
                <a:latin typeface="Constantia" panose="02030602050306030303" pitchFamily="18" charset="0"/>
                <a:cs typeface="Arial" pitchFamily="34" charset="0"/>
              </a:rPr>
              <a:t>Ne 112</a:t>
            </a:r>
            <a:r>
              <a:rPr lang="en-US" sz="2000" dirty="0" smtClean="0">
                <a:solidFill>
                  <a:schemeClr val="bg1"/>
                </a:solidFill>
                <a:latin typeface="Georgia" panose="02040502050405020303" pitchFamily="18" charset="0"/>
                <a:cs typeface="Arial" pitchFamily="34" charset="0"/>
              </a:rPr>
              <a:t> </a:t>
            </a:r>
            <a:r>
              <a:rPr lang="en-US" sz="2000" i="1" dirty="0" smtClean="0">
                <a:solidFill>
                  <a:schemeClr val="bg1"/>
                </a:solidFill>
                <a:latin typeface="Georgia" panose="02040502050405020303" pitchFamily="18" charset="0"/>
                <a:cs typeface="Arial" pitchFamily="34" charset="0"/>
              </a:rPr>
              <a:t>Linear algebra for nanotechnology engineering</a:t>
            </a:r>
            <a:endParaRPr lang="en-US" sz="2000" i="1" dirty="0">
              <a:solidFill>
                <a:schemeClr val="bg1"/>
              </a:solidFill>
              <a:latin typeface="Georgia" panose="02040502050405020303" pitchFamily="18" charset="0"/>
              <a:cs typeface="Arial" pitchFamily="34" charset="0"/>
            </a:endParaRPr>
          </a:p>
        </p:txBody>
      </p:sp>
      <p:sp>
        <p:nvSpPr>
          <p:cNvPr id="12" name="Text Box 14"/>
          <p:cNvSpPr txBox="1">
            <a:spLocks noChangeArrowheads="1"/>
          </p:cNvSpPr>
          <p:nvPr userDrawn="1"/>
        </p:nvSpPr>
        <p:spPr bwMode="auto">
          <a:xfrm>
            <a:off x="4724400" y="5758413"/>
            <a:ext cx="3886200" cy="744799"/>
          </a:xfrm>
          <a:prstGeom prst="rect">
            <a:avLst/>
          </a:prstGeom>
          <a:noFill/>
          <a:ln w="9525">
            <a:noFill/>
            <a:miter lim="800000"/>
            <a:headEnd/>
            <a:tailEnd/>
          </a:ln>
          <a:effectLst>
            <a:outerShdw blurRad="50800" dist="25400" dir="2700000" algn="tl" rotWithShape="0">
              <a:prstClr val="black"/>
            </a:outerShdw>
          </a:effectLst>
        </p:spPr>
        <p:txBody>
          <a:bodyPr wrap="square" lIns="91423" tIns="45710" rIns="91423" bIns="45710">
            <a:spAutoFit/>
          </a:bodyPr>
          <a:lstStyle/>
          <a:p>
            <a:pPr defTabSz="457112">
              <a:spcBef>
                <a:spcPct val="20000"/>
              </a:spcBef>
              <a:defRPr/>
            </a:pPr>
            <a:r>
              <a:rPr lang="en-US" sz="1600" b="0" kern="0" dirty="0" smtClean="0">
                <a:solidFill>
                  <a:schemeClr val="bg1"/>
                </a:solidFill>
                <a:latin typeface="Georgia" panose="02040502050405020303" pitchFamily="18" charset="0"/>
                <a:ea typeface="ＭＳ Ｐゴシック" charset="-128"/>
                <a:cs typeface="Arial" pitchFamily="34" charset="0"/>
              </a:rPr>
              <a:t>Douglas </a:t>
            </a:r>
            <a:r>
              <a:rPr lang="en-US" sz="1600" b="0" kern="0" dirty="0">
                <a:solidFill>
                  <a:schemeClr val="bg1"/>
                </a:solidFill>
                <a:latin typeface="Georgia" panose="02040502050405020303" pitchFamily="18" charset="0"/>
                <a:ea typeface="ＭＳ Ｐゴシック" charset="-128"/>
                <a:cs typeface="Arial" pitchFamily="34" charset="0"/>
              </a:rPr>
              <a:t>Wilhelm Harder, </a:t>
            </a:r>
            <a:r>
              <a:rPr lang="en-US" sz="1600" b="0" kern="0" dirty="0" smtClean="0">
                <a:solidFill>
                  <a:schemeClr val="bg1"/>
                </a:solidFill>
                <a:latin typeface="Georgia" panose="02040502050405020303" pitchFamily="18" charset="0"/>
                <a:ea typeface="ＭＳ Ｐゴシック" charset="-128"/>
                <a:cs typeface="Arial" pitchFamily="34" charset="0"/>
              </a:rPr>
              <a:t>LEL, </a:t>
            </a:r>
            <a:r>
              <a:rPr lang="en-US" sz="1600" b="0" kern="0" dirty="0" err="1" smtClean="0">
                <a:solidFill>
                  <a:schemeClr val="bg1"/>
                </a:solidFill>
                <a:latin typeface="Georgia" panose="02040502050405020303" pitchFamily="18" charset="0"/>
                <a:ea typeface="ＭＳ Ｐゴシック" charset="-128"/>
                <a:cs typeface="Arial" pitchFamily="34" charset="0"/>
              </a:rPr>
              <a:t>M.Math</a:t>
            </a:r>
            <a:r>
              <a:rPr lang="en-US" sz="1600" b="0" kern="0" dirty="0" smtClean="0">
                <a:solidFill>
                  <a:schemeClr val="bg1"/>
                </a:solidFill>
                <a:latin typeface="Georgia" panose="02040502050405020303" pitchFamily="18" charset="0"/>
                <a:ea typeface="ＭＳ Ｐゴシック" charset="-128"/>
                <a:cs typeface="Arial" pitchFamily="34" charset="0"/>
              </a:rPr>
              <a:t>.</a:t>
            </a:r>
          </a:p>
          <a:p>
            <a:pPr defTabSz="457112">
              <a:spcBef>
                <a:spcPct val="20000"/>
              </a:spcBef>
              <a:defRPr/>
            </a:pPr>
            <a:r>
              <a:rPr lang="en-US" sz="1100" kern="0" dirty="0" smtClean="0">
                <a:solidFill>
                  <a:schemeClr val="bg1"/>
                </a:solidFill>
                <a:latin typeface="Georgia" panose="02040502050405020303" pitchFamily="18" charset="0"/>
                <a:ea typeface="ＭＳ Ｐゴシック" charset="-128"/>
                <a:cs typeface="Arial" pitchFamily="34" charset="0"/>
              </a:rPr>
              <a:t>dwharder@uwaterloo.ca</a:t>
            </a:r>
          </a:p>
          <a:p>
            <a:pPr defTabSz="457112">
              <a:spcBef>
                <a:spcPct val="20000"/>
              </a:spcBef>
              <a:defRPr/>
            </a:pPr>
            <a:r>
              <a:rPr lang="en-US" sz="1100" kern="0" dirty="0" smtClean="0">
                <a:solidFill>
                  <a:schemeClr val="bg1"/>
                </a:solidFill>
                <a:latin typeface="Georgia" panose="02040502050405020303" pitchFamily="18" charset="0"/>
                <a:ea typeface="ＭＳ Ｐゴシック" charset="-128"/>
                <a:cs typeface="Arial" pitchFamily="34" charset="0"/>
              </a:rPr>
              <a:t>dwharder@gmail.com</a:t>
            </a:r>
            <a:endParaRPr lang="en-US" sz="1050" kern="0" dirty="0">
              <a:solidFill>
                <a:schemeClr val="bg1"/>
              </a:solidFill>
              <a:latin typeface="Georgia" panose="02040502050405020303" pitchFamily="18" charset="0"/>
              <a:ea typeface="ＭＳ Ｐゴシック" charset="-128"/>
              <a:cs typeface="Arial" pitchFamily="34" charset="0"/>
            </a:endParaRPr>
          </a:p>
        </p:txBody>
      </p:sp>
      <p:pic>
        <p:nvPicPr>
          <p:cNvPr id="13" name="Picture 2"/>
          <p:cNvPicPr>
            <a:picLocks noChangeAspect="1" noChangeArrowheads="1"/>
          </p:cNvPicPr>
          <p:nvPr userDrawn="1"/>
        </p:nvPicPr>
        <p:blipFill>
          <a:blip r:embed="rId3" cstate="print">
            <a:extLst>
              <a:ext uri="{28A0092B-C50C-407E-A947-70E740481C1C}">
                <a14:useLocalDpi xmlns:a14="http://schemas.microsoft.com/office/drawing/2010/main" val="0"/>
              </a:ext>
            </a:extLst>
          </a:blip>
          <a:stretch>
            <a:fillRect/>
          </a:stretch>
        </p:blipFill>
        <p:spPr bwMode="auto">
          <a:xfrm>
            <a:off x="251520" y="6257914"/>
            <a:ext cx="1272512" cy="411446"/>
          </a:xfrm>
          <a:prstGeom prst="rect">
            <a:avLst/>
          </a:prstGeom>
          <a:noFill/>
          <a:ln w="9525">
            <a:noFill/>
            <a:miter lim="800000"/>
            <a:headEnd/>
            <a:tailEnd/>
          </a:ln>
        </p:spPr>
      </p:pic>
      <p:pic>
        <p:nvPicPr>
          <p:cNvPr id="14" name="Picture 3"/>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36511" y="-27384"/>
            <a:ext cx="2699345" cy="9268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38" name="Picture 2" descr="C:\Users\Douglas\Desktop\mcpl.png"/>
          <p:cNvPicPr>
            <a:picLocks noChangeAspect="1" noChangeArrowheads="1"/>
          </p:cNvPicPr>
          <p:nvPr userDrawn="1"/>
        </p:nvPicPr>
        <p:blipFill>
          <a:blip r:embed="rId5" cstate="print">
            <a:extLst>
              <a:ext uri="{BEBA8EAE-BF5A-486C-A8C5-ECC9F3942E4B}">
                <a14:imgProps xmlns:a14="http://schemas.microsoft.com/office/drawing/2010/main">
                  <a14:imgLayer r:embed="rId6">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7629728" y="6089233"/>
            <a:ext cx="304800" cy="298449"/>
          </a:xfrm>
          <a:prstGeom prst="rect">
            <a:avLst/>
          </a:prstGeom>
          <a:noFill/>
          <a:extLst>
            <a:ext uri="{909E8E84-426E-40DD-AFC4-6F175D3DCCD1}">
              <a14:hiddenFill xmlns:a14="http://schemas.microsoft.com/office/drawing/2010/main">
                <a:solidFill>
                  <a:srgbClr val="FFFFFF"/>
                </a:solidFill>
              </a14:hiddenFill>
            </a:ext>
          </a:extLst>
        </p:spPr>
      </p:pic>
      <p:pic>
        <p:nvPicPr>
          <p:cNvPr id="14339" name="Picture 3" descr="C:\Users\Douglas\Desktop\linc.gif"/>
          <p:cNvPicPr>
            <a:picLocks noChangeAspect="1" noChangeArrowheads="1"/>
          </p:cNvPicPr>
          <p:nvPr userDrawn="1"/>
        </p:nvPicPr>
        <p:blipFill>
          <a:blip r:embed="rId7" cstate="print">
            <a:extLst>
              <a:ext uri="{BEBA8EAE-BF5A-486C-A8C5-ECC9F3942E4B}">
                <a14:imgProps xmlns:a14="http://schemas.microsoft.com/office/drawing/2010/main">
                  <a14:imgLayer r:embed="rId8">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137220" y="5410200"/>
            <a:ext cx="274922" cy="353348"/>
          </a:xfrm>
          <a:prstGeom prst="rect">
            <a:avLst/>
          </a:prstGeom>
          <a:noFill/>
          <a:extLst>
            <a:ext uri="{909E8E84-426E-40DD-AFC4-6F175D3DCCD1}">
              <a14:hiddenFill xmlns:a14="http://schemas.microsoft.com/office/drawing/2010/main">
                <a:solidFill>
                  <a:srgbClr val="FFFFFF"/>
                </a:solidFill>
              </a14:hiddenFill>
            </a:ext>
          </a:extLst>
        </p:spPr>
      </p:pic>
      <p:pic>
        <p:nvPicPr>
          <p:cNvPr id="14341" name="Picture 5" descr="C:\Users\Douglas\Desktop\Intelligence_Branch_(Canadian_Forces)_badge.png"/>
          <p:cNvPicPr>
            <a:picLocks noChangeAspect="1" noChangeArrowheads="1"/>
          </p:cNvPicPr>
          <p:nvPr userDrawn="1"/>
        </p:nvPicPr>
        <p:blipFill>
          <a:blip r:embed="rId9" cstate="print">
            <a:extLst>
              <a:ext uri="{BEBA8EAE-BF5A-486C-A8C5-ECC9F3942E4B}">
                <a14:imgProps xmlns:a14="http://schemas.microsoft.com/office/drawing/2010/main">
                  <a14:imgLayer r:embed="rId10">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2662834" y="380301"/>
            <a:ext cx="271006" cy="3489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1267111"/>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Footer Placeholder 4"/>
          <p:cNvSpPr>
            <a:spLocks noGrp="1"/>
          </p:cNvSpPr>
          <p:nvPr>
            <p:ph type="ftr" sz="quarter" idx="11"/>
          </p:nvPr>
        </p:nvSpPr>
        <p:spPr/>
        <p:txBody>
          <a:bodyPr/>
          <a:lstStyle/>
          <a:p>
            <a:r>
              <a:rPr lang="en-CA" smtClean="0"/>
              <a:t>Sequences, sums and series</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124529075"/>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CA"/>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Footer Placeholder 4"/>
          <p:cNvSpPr>
            <a:spLocks noGrp="1"/>
          </p:cNvSpPr>
          <p:nvPr>
            <p:ph type="ftr" sz="quarter" idx="11"/>
          </p:nvPr>
        </p:nvSpPr>
        <p:spPr/>
        <p:txBody>
          <a:bodyPr/>
          <a:lstStyle/>
          <a:p>
            <a:r>
              <a:rPr lang="en-CA" smtClean="0"/>
              <a:t>Sequences, sums and series</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3885486119"/>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Cambria" panose="02040503050406030204" pitchFamily="18" charset="0"/>
                <a:ea typeface="Cambria" panose="02040503050406030204" pitchFamily="18" charset="0"/>
              </a:defRPr>
            </a:lvl1pPr>
          </a:lstStyle>
          <a:p>
            <a:r>
              <a:rPr lang="en-US" dirty="0" smtClean="0"/>
              <a:t>Click to edit Master title style</a:t>
            </a:r>
            <a:endParaRPr lang="en-CA" dirty="0"/>
          </a:p>
        </p:txBody>
      </p:sp>
      <p:sp>
        <p:nvSpPr>
          <p:cNvPr id="3" name="Content Placeholder 2"/>
          <p:cNvSpPr>
            <a:spLocks noGrp="1"/>
          </p:cNvSpPr>
          <p:nvPr>
            <p:ph idx="1"/>
          </p:nvPr>
        </p:nvSpPr>
        <p:spPr/>
        <p:txBody>
          <a:bodyPr/>
          <a:lstStyle>
            <a:lvl1pPr>
              <a:defRPr>
                <a:latin typeface="Cambria" panose="02040503050406030204" pitchFamily="18" charset="0"/>
                <a:ea typeface="Cambria" panose="02040503050406030204" pitchFamily="18" charset="0"/>
              </a:defRPr>
            </a:lvl1pPr>
            <a:lvl2pPr>
              <a:defRPr>
                <a:latin typeface="Cambria" panose="02040503050406030204" pitchFamily="18" charset="0"/>
                <a:ea typeface="Cambria" panose="02040503050406030204" pitchFamily="18" charset="0"/>
              </a:defRPr>
            </a:lvl2pPr>
            <a:lvl3pPr>
              <a:defRPr>
                <a:latin typeface="Cambria" panose="02040503050406030204" pitchFamily="18" charset="0"/>
                <a:ea typeface="Cambria" panose="02040503050406030204" pitchFamily="18" charset="0"/>
              </a:defRPr>
            </a:lvl3pPr>
            <a:lvl4pPr>
              <a:defRPr>
                <a:latin typeface="Cambria" panose="02040503050406030204" pitchFamily="18" charset="0"/>
                <a:ea typeface="Cambria" panose="02040503050406030204" pitchFamily="18" charset="0"/>
              </a:defRPr>
            </a:lvl4pPr>
            <a:lvl5pPr>
              <a:defRPr>
                <a:latin typeface="Cambria" panose="02040503050406030204" pitchFamily="18" charset="0"/>
                <a:ea typeface="Cambria" panose="02040503050406030204" pitchFamily="18"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CA" dirty="0"/>
          </a:p>
        </p:txBody>
      </p:sp>
      <p:sp>
        <p:nvSpPr>
          <p:cNvPr id="5" name="Footer Placeholder 4"/>
          <p:cNvSpPr>
            <a:spLocks noGrp="1"/>
          </p:cNvSpPr>
          <p:nvPr>
            <p:ph type="ftr" sz="quarter" idx="11"/>
          </p:nvPr>
        </p:nvSpPr>
        <p:spPr/>
        <p:txBody>
          <a:bodyPr/>
          <a:lstStyle>
            <a:lvl1pPr>
              <a:defRPr>
                <a:latin typeface="Cambria" panose="02040503050406030204" pitchFamily="18" charset="0"/>
                <a:ea typeface="Cambria" panose="02040503050406030204" pitchFamily="18" charset="0"/>
              </a:defRPr>
            </a:lvl1pPr>
          </a:lstStyle>
          <a:p>
            <a:r>
              <a:rPr lang="en-CA" dirty="0" smtClean="0"/>
              <a:t>Sequences, sums and series</a:t>
            </a:r>
            <a:endParaRPr lang="en-CA" dirty="0"/>
          </a:p>
        </p:txBody>
      </p:sp>
      <p:sp>
        <p:nvSpPr>
          <p:cNvPr id="6" name="Slide Number Placeholder 5"/>
          <p:cNvSpPr>
            <a:spLocks noGrp="1"/>
          </p:cNvSpPr>
          <p:nvPr>
            <p:ph type="sldNum" sz="quarter" idx="12"/>
          </p:nvPr>
        </p:nvSpPr>
        <p:spPr>
          <a:xfrm>
            <a:off x="7239000" y="6356350"/>
            <a:ext cx="1066800" cy="365125"/>
          </a:xfrm>
        </p:spPr>
        <p:txBody>
          <a:bodyPr/>
          <a:lstStyle>
            <a:lvl1pPr>
              <a:defRPr>
                <a:latin typeface="Bookman Old Style" panose="02050604050505020204" pitchFamily="18" charset="0"/>
              </a:defRPr>
            </a:lvl1pPr>
          </a:lstStyle>
          <a:p>
            <a:fld id="{42EF6DC8-DA9C-4533-8A40-BB00A2545AF8}" type="slidenum">
              <a:rPr lang="en-CA" smtClean="0"/>
              <a:pPr/>
              <a:t>‹#›</a:t>
            </a:fld>
            <a:endParaRPr lang="en-CA"/>
          </a:p>
        </p:txBody>
      </p:sp>
    </p:spTree>
    <p:extLst>
      <p:ext uri="{BB962C8B-B14F-4D97-AF65-F5344CB8AC3E}">
        <p14:creationId xmlns:p14="http://schemas.microsoft.com/office/powerpoint/2010/main" val="3549279414"/>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dirty="0" smtClean="0"/>
              <a:t>Click to edit Master title style</a:t>
            </a:r>
            <a:endParaRPr lang="en-CA"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rgbClr val="FFFF99"/>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5" name="Footer Placeholder 4"/>
          <p:cNvSpPr>
            <a:spLocks noGrp="1"/>
          </p:cNvSpPr>
          <p:nvPr>
            <p:ph type="ftr" sz="quarter" idx="11"/>
          </p:nvPr>
        </p:nvSpPr>
        <p:spPr/>
        <p:txBody>
          <a:bodyPr/>
          <a:lstStyle/>
          <a:p>
            <a:r>
              <a:rPr lang="en-CA" smtClean="0"/>
              <a:t>Sequences, sums and series</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1502879751"/>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sz="half" idx="1"/>
          </p:nvPr>
        </p:nvSpPr>
        <p:spPr>
          <a:xfrm>
            <a:off x="457200" y="1600200"/>
            <a:ext cx="4038600" cy="4525963"/>
          </a:xfrm>
        </p:spPr>
        <p:txBody>
          <a:bodyPr/>
          <a:lstStyle>
            <a:lvl1pPr>
              <a:defRPr sz="2200"/>
            </a:lvl1pPr>
            <a:lvl2pPr>
              <a:defRPr sz="2100"/>
            </a:lvl2pPr>
            <a:lvl3pPr>
              <a:defRPr sz="2000"/>
            </a:lvl3pPr>
            <a:lvl4pPr>
              <a:defRPr sz="19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CA" dirty="0"/>
          </a:p>
        </p:txBody>
      </p:sp>
      <p:sp>
        <p:nvSpPr>
          <p:cNvPr id="4" name="Content Placeholder 3"/>
          <p:cNvSpPr>
            <a:spLocks noGrp="1"/>
          </p:cNvSpPr>
          <p:nvPr>
            <p:ph sz="half" idx="2"/>
          </p:nvPr>
        </p:nvSpPr>
        <p:spPr>
          <a:xfrm>
            <a:off x="4648200" y="1600200"/>
            <a:ext cx="4038600" cy="4525963"/>
          </a:xfrm>
        </p:spPr>
        <p:txBody>
          <a:bodyPr/>
          <a:lstStyle>
            <a:lvl1pPr>
              <a:defRPr sz="2200"/>
            </a:lvl1pPr>
            <a:lvl2pPr>
              <a:defRPr sz="2100"/>
            </a:lvl2pPr>
            <a:lvl3pPr>
              <a:defRPr sz="2000"/>
            </a:lvl3pPr>
            <a:lvl4pPr>
              <a:defRPr sz="19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CA" dirty="0"/>
          </a:p>
        </p:txBody>
      </p:sp>
      <p:sp>
        <p:nvSpPr>
          <p:cNvPr id="6" name="Footer Placeholder 5"/>
          <p:cNvSpPr>
            <a:spLocks noGrp="1"/>
          </p:cNvSpPr>
          <p:nvPr>
            <p:ph type="ftr" sz="quarter" idx="11"/>
          </p:nvPr>
        </p:nvSpPr>
        <p:spPr/>
        <p:txBody>
          <a:bodyPr/>
          <a:lstStyle/>
          <a:p>
            <a:r>
              <a:rPr lang="en-CA" smtClean="0"/>
              <a:t>Sequences, sums and series</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2984195189"/>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CA"/>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8" name="Footer Placeholder 7"/>
          <p:cNvSpPr>
            <a:spLocks noGrp="1"/>
          </p:cNvSpPr>
          <p:nvPr>
            <p:ph type="ftr" sz="quarter" idx="11"/>
          </p:nvPr>
        </p:nvSpPr>
        <p:spPr/>
        <p:txBody>
          <a:bodyPr/>
          <a:lstStyle/>
          <a:p>
            <a:r>
              <a:rPr lang="en-CA" smtClean="0"/>
              <a:t>Sequences, sums and series</a:t>
            </a:r>
            <a:endParaRPr lang="en-CA"/>
          </a:p>
        </p:txBody>
      </p:sp>
      <p:sp>
        <p:nvSpPr>
          <p:cNvPr id="9" name="Slide Number Placeholder 8"/>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4019496022"/>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4" name="Footer Placeholder 3"/>
          <p:cNvSpPr>
            <a:spLocks noGrp="1"/>
          </p:cNvSpPr>
          <p:nvPr>
            <p:ph type="ftr" sz="quarter" idx="11"/>
          </p:nvPr>
        </p:nvSpPr>
        <p:spPr/>
        <p:txBody>
          <a:bodyPr/>
          <a:lstStyle/>
          <a:p>
            <a:r>
              <a:rPr lang="en-CA" smtClean="0"/>
              <a:t>Sequences, sums and series</a:t>
            </a:r>
            <a:endParaRPr lang="en-CA"/>
          </a:p>
        </p:txBody>
      </p:sp>
      <p:sp>
        <p:nvSpPr>
          <p:cNvPr id="5" name="Slide Number Placeholder 4"/>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1245259626"/>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CA" smtClean="0"/>
              <a:t>Sequences, sums and series</a:t>
            </a:r>
            <a:endParaRPr lang="en-CA"/>
          </a:p>
        </p:txBody>
      </p:sp>
      <p:sp>
        <p:nvSpPr>
          <p:cNvPr id="4" name="Slide Number Placeholder 3"/>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919714505"/>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CA"/>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6" name="Footer Placeholder 5"/>
          <p:cNvSpPr>
            <a:spLocks noGrp="1"/>
          </p:cNvSpPr>
          <p:nvPr>
            <p:ph type="ftr" sz="quarter" idx="11"/>
          </p:nvPr>
        </p:nvSpPr>
        <p:spPr/>
        <p:txBody>
          <a:bodyPr/>
          <a:lstStyle/>
          <a:p>
            <a:r>
              <a:rPr lang="en-CA" smtClean="0"/>
              <a:t>Sequences, sums and series</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2187222621"/>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CA"/>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6" name="Footer Placeholder 5"/>
          <p:cNvSpPr>
            <a:spLocks noGrp="1"/>
          </p:cNvSpPr>
          <p:nvPr>
            <p:ph type="ftr" sz="quarter" idx="11"/>
          </p:nvPr>
        </p:nvSpPr>
        <p:spPr/>
        <p:txBody>
          <a:bodyPr/>
          <a:lstStyle/>
          <a:p>
            <a:r>
              <a:rPr lang="en-CA" smtClean="0"/>
              <a:t>Sequences, sums and series</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2944501727"/>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CA"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CA" dirty="0"/>
          </a:p>
        </p:txBody>
      </p:sp>
      <p:sp>
        <p:nvSpPr>
          <p:cNvPr id="5" name="Footer Placeholder 4"/>
          <p:cNvSpPr>
            <a:spLocks noGrp="1"/>
          </p:cNvSpPr>
          <p:nvPr>
            <p:ph type="ftr" sz="quarter" idx="3"/>
          </p:nvPr>
        </p:nvSpPr>
        <p:spPr>
          <a:xfrm>
            <a:off x="3505200" y="76200"/>
            <a:ext cx="4800600" cy="365125"/>
          </a:xfrm>
          <a:prstGeom prst="rect">
            <a:avLst/>
          </a:prstGeom>
        </p:spPr>
        <p:txBody>
          <a:bodyPr vert="horz" lIns="91440" tIns="45720" rIns="91440" bIns="45720" rtlCol="0" anchor="ctr"/>
          <a:lstStyle>
            <a:lvl1pPr algn="r">
              <a:defRPr sz="1600" b="0">
                <a:solidFill>
                  <a:schemeClr val="bg1"/>
                </a:solidFill>
                <a:latin typeface="Times New Roman" panose="02020603050405020304" pitchFamily="18" charset="0"/>
                <a:cs typeface="Times New Roman" panose="02020603050405020304" pitchFamily="18" charset="0"/>
              </a:defRPr>
            </a:lvl1pPr>
          </a:lstStyle>
          <a:p>
            <a:r>
              <a:rPr lang="en-US" dirty="0" smtClean="0"/>
              <a:t>Sequences, sums and series</a:t>
            </a:r>
            <a:endParaRPr lang="en-CA" dirty="0"/>
          </a:p>
        </p:txBody>
      </p:sp>
      <p:sp>
        <p:nvSpPr>
          <p:cNvPr id="6" name="Slide Number Placeholder 5"/>
          <p:cNvSpPr>
            <a:spLocks noGrp="1"/>
          </p:cNvSpPr>
          <p:nvPr>
            <p:ph type="sldNum" sz="quarter" idx="4"/>
          </p:nvPr>
        </p:nvSpPr>
        <p:spPr>
          <a:xfrm>
            <a:off x="7620000" y="6356350"/>
            <a:ext cx="1066800" cy="365125"/>
          </a:xfrm>
          <a:prstGeom prst="rect">
            <a:avLst/>
          </a:prstGeom>
        </p:spPr>
        <p:txBody>
          <a:bodyPr vert="horz" lIns="91440" tIns="45720" rIns="91440" bIns="45720" rtlCol="0" anchor="ctr"/>
          <a:lstStyle>
            <a:lvl1pPr algn="r">
              <a:defRPr sz="1200" b="0">
                <a:solidFill>
                  <a:schemeClr val="bg1"/>
                </a:solidFill>
                <a:latin typeface="Times New Roman" panose="02020603050405020304" pitchFamily="18" charset="0"/>
                <a:cs typeface="Times New Roman" panose="02020603050405020304" pitchFamily="18" charset="0"/>
              </a:defRPr>
            </a:lvl1pPr>
          </a:lstStyle>
          <a:p>
            <a:fld id="{42EF6DC8-DA9C-4533-8A40-BB00A2545AF8}" type="slidenum">
              <a:rPr lang="en-CA" smtClean="0"/>
              <a:pPr/>
              <a:t>‹#›</a:t>
            </a:fld>
            <a:endParaRPr lang="en-CA"/>
          </a:p>
        </p:txBody>
      </p:sp>
      <p:pic>
        <p:nvPicPr>
          <p:cNvPr id="7" name="Picture 3"/>
          <p:cNvPicPr>
            <a:picLocks noChangeAspect="1" noChangeArrowheads="1"/>
          </p:cNvPicPr>
          <p:nvPr userDrawn="1"/>
        </p:nvPicPr>
        <p:blipFill rotWithShape="1">
          <a:blip r:embed="rId14" cstate="print">
            <a:extLst>
              <a:ext uri="{28A0092B-C50C-407E-A947-70E740481C1C}">
                <a14:useLocalDpi xmlns:a14="http://schemas.microsoft.com/office/drawing/2010/main" val="0"/>
              </a:ext>
            </a:extLst>
          </a:blip>
          <a:srcRect r="75223"/>
          <a:stretch/>
        </p:blipFill>
        <p:spPr bwMode="auto">
          <a:xfrm>
            <a:off x="-36511" y="-27384"/>
            <a:ext cx="668809" cy="9268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9142257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iming>
    <p:tnLst>
      <p:par>
        <p:cTn id="1" dur="indefinite" restart="never" nodeType="tmRoot"/>
      </p:par>
    </p:tnLst>
  </p:timing>
  <p:hf hdr="0" dt="0"/>
  <p:txStyles>
    <p:titleStyle>
      <a:lvl1pPr algn="ctr" defTabSz="914400" rtl="0" eaLnBrk="1" latinLnBrk="0" hangingPunct="1">
        <a:spcBef>
          <a:spcPct val="0"/>
        </a:spcBef>
        <a:buNone/>
        <a:defRPr sz="32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1pPr>
    </p:titleStyle>
    <p:bodyStyle>
      <a:lvl1pPr marL="342900" indent="-342900" algn="l" defTabSz="914400" rtl="0" eaLnBrk="1" latinLnBrk="0" hangingPunct="1">
        <a:spcBef>
          <a:spcPct val="20000"/>
        </a:spcBef>
        <a:buFont typeface="Arial" panose="020B0604020202020204" pitchFamily="34" charset="0"/>
        <a:buChar char="•"/>
        <a:defRPr sz="22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1pPr>
      <a:lvl2pPr marL="742950" indent="-285750" algn="l" defTabSz="914400" rtl="0" eaLnBrk="1" latinLnBrk="0" hangingPunct="1">
        <a:spcBef>
          <a:spcPct val="20000"/>
        </a:spcBef>
        <a:buFont typeface="Arial" panose="020B0604020202020204" pitchFamily="34" charset="0"/>
        <a:buChar char="–"/>
        <a:defRPr sz="21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2pPr>
      <a:lvl3pPr marL="1143000" indent="-228600" algn="l" defTabSz="914400" rtl="0" eaLnBrk="1" latinLnBrk="0" hangingPunct="1">
        <a:spcBef>
          <a:spcPct val="20000"/>
        </a:spcBef>
        <a:buFont typeface="Arial" panose="020B0604020202020204" pitchFamily="34" charset="0"/>
        <a:buChar char="•"/>
        <a:defRPr sz="20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3pPr>
      <a:lvl4pPr marL="1600200" indent="-228600" algn="l" defTabSz="914400" rtl="0" eaLnBrk="1" latinLnBrk="0" hangingPunct="1">
        <a:spcBef>
          <a:spcPct val="20000"/>
        </a:spcBef>
        <a:buFont typeface="Arial" panose="020B0604020202020204" pitchFamily="34" charset="0"/>
        <a:buChar char="–"/>
        <a:defRPr sz="19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4pPr>
      <a:lvl5pPr marL="2057400" indent="-228600" algn="l" defTabSz="914400" rtl="0" eaLnBrk="1" latinLnBrk="0" hangingPunct="1">
        <a:spcBef>
          <a:spcPct val="20000"/>
        </a:spcBef>
        <a:buFont typeface="Arial" panose="020B0604020202020204" pitchFamily="34" charset="0"/>
        <a:buChar char="»"/>
        <a:defRPr sz="18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wav"/><Relationship Id="rId1" Type="http://schemas.microsoft.com/office/2007/relationships/media" Target="../media/media1.wav"/><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8" Type="http://schemas.openxmlformats.org/officeDocument/2006/relationships/oleObject" Target="../embeddings/oleObject18.bin"/><Relationship Id="rId3" Type="http://schemas.microsoft.com/office/2007/relationships/media" Target="../media/media10.wav"/><Relationship Id="rId7" Type="http://schemas.openxmlformats.org/officeDocument/2006/relationships/image" Target="../media/image24.wmf"/><Relationship Id="rId12" Type="http://schemas.openxmlformats.org/officeDocument/2006/relationships/image" Target="../media/image8.png"/><Relationship Id="rId2" Type="http://schemas.openxmlformats.org/officeDocument/2006/relationships/tags" Target="../tags/tag8.xml"/><Relationship Id="rId1" Type="http://schemas.openxmlformats.org/officeDocument/2006/relationships/vmlDrawing" Target="../drawings/vmlDrawing7.vml"/><Relationship Id="rId6" Type="http://schemas.openxmlformats.org/officeDocument/2006/relationships/oleObject" Target="../embeddings/oleObject17.bin"/><Relationship Id="rId11" Type="http://schemas.openxmlformats.org/officeDocument/2006/relationships/image" Target="../media/image26.wmf"/><Relationship Id="rId5" Type="http://schemas.openxmlformats.org/officeDocument/2006/relationships/slideLayout" Target="../slideLayouts/slideLayout2.xml"/><Relationship Id="rId10" Type="http://schemas.openxmlformats.org/officeDocument/2006/relationships/oleObject" Target="../embeddings/oleObject19.bin"/><Relationship Id="rId4" Type="http://schemas.openxmlformats.org/officeDocument/2006/relationships/audio" Target="../media/media10.wav"/><Relationship Id="rId9" Type="http://schemas.openxmlformats.org/officeDocument/2006/relationships/image" Target="../media/image25.wmf"/></Relationships>
</file>

<file path=ppt/slides/_rels/slide11.xml.rels><?xml version="1.0" encoding="UTF-8" standalone="yes"?>
<Relationships xmlns="http://schemas.openxmlformats.org/package/2006/relationships"><Relationship Id="rId8" Type="http://schemas.openxmlformats.org/officeDocument/2006/relationships/oleObject" Target="../embeddings/oleObject21.bin"/><Relationship Id="rId13" Type="http://schemas.openxmlformats.org/officeDocument/2006/relationships/image" Target="../media/image30.wmf"/><Relationship Id="rId3" Type="http://schemas.microsoft.com/office/2007/relationships/media" Target="../media/media11.wav"/><Relationship Id="rId7" Type="http://schemas.openxmlformats.org/officeDocument/2006/relationships/image" Target="../media/image27.wmf"/><Relationship Id="rId12" Type="http://schemas.openxmlformats.org/officeDocument/2006/relationships/oleObject" Target="../embeddings/oleObject23.bin"/><Relationship Id="rId2" Type="http://schemas.openxmlformats.org/officeDocument/2006/relationships/tags" Target="../tags/tag9.xml"/><Relationship Id="rId1" Type="http://schemas.openxmlformats.org/officeDocument/2006/relationships/vmlDrawing" Target="../drawings/vmlDrawing8.vml"/><Relationship Id="rId6" Type="http://schemas.openxmlformats.org/officeDocument/2006/relationships/oleObject" Target="../embeddings/oleObject20.bin"/><Relationship Id="rId11" Type="http://schemas.openxmlformats.org/officeDocument/2006/relationships/image" Target="../media/image29.wmf"/><Relationship Id="rId5" Type="http://schemas.openxmlformats.org/officeDocument/2006/relationships/slideLayout" Target="../slideLayouts/slideLayout2.xml"/><Relationship Id="rId10" Type="http://schemas.openxmlformats.org/officeDocument/2006/relationships/oleObject" Target="../embeddings/oleObject22.bin"/><Relationship Id="rId4" Type="http://schemas.openxmlformats.org/officeDocument/2006/relationships/audio" Target="../media/media11.wav"/><Relationship Id="rId9" Type="http://schemas.openxmlformats.org/officeDocument/2006/relationships/image" Target="../media/image28.wmf"/><Relationship Id="rId14" Type="http://schemas.openxmlformats.org/officeDocument/2006/relationships/image" Target="../media/image8.png"/></Relationships>
</file>

<file path=ppt/slides/_rels/slide12.xml.rels><?xml version="1.0" encoding="UTF-8" standalone="yes"?>
<Relationships xmlns="http://schemas.openxmlformats.org/package/2006/relationships"><Relationship Id="rId8" Type="http://schemas.openxmlformats.org/officeDocument/2006/relationships/oleObject" Target="../embeddings/oleObject25.bin"/><Relationship Id="rId3" Type="http://schemas.microsoft.com/office/2007/relationships/media" Target="../media/media12.wav"/><Relationship Id="rId7" Type="http://schemas.openxmlformats.org/officeDocument/2006/relationships/image" Target="../media/image31.wmf"/><Relationship Id="rId12" Type="http://schemas.openxmlformats.org/officeDocument/2006/relationships/image" Target="../media/image8.png"/><Relationship Id="rId2" Type="http://schemas.openxmlformats.org/officeDocument/2006/relationships/tags" Target="../tags/tag10.xml"/><Relationship Id="rId1" Type="http://schemas.openxmlformats.org/officeDocument/2006/relationships/vmlDrawing" Target="../drawings/vmlDrawing9.vml"/><Relationship Id="rId6" Type="http://schemas.openxmlformats.org/officeDocument/2006/relationships/oleObject" Target="../embeddings/oleObject24.bin"/><Relationship Id="rId11" Type="http://schemas.openxmlformats.org/officeDocument/2006/relationships/image" Target="../media/image33.wmf"/><Relationship Id="rId5" Type="http://schemas.openxmlformats.org/officeDocument/2006/relationships/slideLayout" Target="../slideLayouts/slideLayout2.xml"/><Relationship Id="rId10" Type="http://schemas.openxmlformats.org/officeDocument/2006/relationships/oleObject" Target="../embeddings/oleObject26.bin"/><Relationship Id="rId4" Type="http://schemas.openxmlformats.org/officeDocument/2006/relationships/audio" Target="../media/media12.wav"/><Relationship Id="rId9" Type="http://schemas.openxmlformats.org/officeDocument/2006/relationships/image" Target="../media/image32.wmf"/></Relationships>
</file>

<file path=ppt/slides/_rels/slide13.xml.rels><?xml version="1.0" encoding="UTF-8" standalone="yes"?>
<Relationships xmlns="http://schemas.openxmlformats.org/package/2006/relationships"><Relationship Id="rId8" Type="http://schemas.openxmlformats.org/officeDocument/2006/relationships/oleObject" Target="../embeddings/oleObject28.bin"/><Relationship Id="rId3" Type="http://schemas.microsoft.com/office/2007/relationships/media" Target="../media/media13.wav"/><Relationship Id="rId7" Type="http://schemas.openxmlformats.org/officeDocument/2006/relationships/image" Target="../media/image34.wmf"/><Relationship Id="rId12" Type="http://schemas.openxmlformats.org/officeDocument/2006/relationships/image" Target="../media/image8.png"/><Relationship Id="rId2" Type="http://schemas.openxmlformats.org/officeDocument/2006/relationships/tags" Target="../tags/tag11.xml"/><Relationship Id="rId1" Type="http://schemas.openxmlformats.org/officeDocument/2006/relationships/vmlDrawing" Target="../drawings/vmlDrawing10.vml"/><Relationship Id="rId6" Type="http://schemas.openxmlformats.org/officeDocument/2006/relationships/oleObject" Target="../embeddings/oleObject27.bin"/><Relationship Id="rId11" Type="http://schemas.openxmlformats.org/officeDocument/2006/relationships/image" Target="../media/image36.wmf"/><Relationship Id="rId5" Type="http://schemas.openxmlformats.org/officeDocument/2006/relationships/slideLayout" Target="../slideLayouts/slideLayout2.xml"/><Relationship Id="rId10" Type="http://schemas.openxmlformats.org/officeDocument/2006/relationships/oleObject" Target="../embeddings/oleObject29.bin"/><Relationship Id="rId4" Type="http://schemas.openxmlformats.org/officeDocument/2006/relationships/audio" Target="../media/media13.wav"/><Relationship Id="rId9" Type="http://schemas.openxmlformats.org/officeDocument/2006/relationships/image" Target="../media/image35.wmf"/></Relationships>
</file>

<file path=ppt/slides/_rels/slide14.xml.rels><?xml version="1.0" encoding="UTF-8" standalone="yes"?>
<Relationships xmlns="http://schemas.openxmlformats.org/package/2006/relationships"><Relationship Id="rId8" Type="http://schemas.openxmlformats.org/officeDocument/2006/relationships/oleObject" Target="../embeddings/oleObject31.bin"/><Relationship Id="rId13" Type="http://schemas.openxmlformats.org/officeDocument/2006/relationships/image" Target="../media/image40.wmf"/><Relationship Id="rId3" Type="http://schemas.microsoft.com/office/2007/relationships/media" Target="../media/media14.wav"/><Relationship Id="rId7" Type="http://schemas.openxmlformats.org/officeDocument/2006/relationships/image" Target="../media/image37.wmf"/><Relationship Id="rId12" Type="http://schemas.openxmlformats.org/officeDocument/2006/relationships/oleObject" Target="../embeddings/oleObject33.bin"/><Relationship Id="rId2" Type="http://schemas.openxmlformats.org/officeDocument/2006/relationships/tags" Target="../tags/tag12.xml"/><Relationship Id="rId1" Type="http://schemas.openxmlformats.org/officeDocument/2006/relationships/vmlDrawing" Target="../drawings/vmlDrawing11.vml"/><Relationship Id="rId6" Type="http://schemas.openxmlformats.org/officeDocument/2006/relationships/oleObject" Target="../embeddings/oleObject30.bin"/><Relationship Id="rId11" Type="http://schemas.openxmlformats.org/officeDocument/2006/relationships/image" Target="../media/image39.wmf"/><Relationship Id="rId5" Type="http://schemas.openxmlformats.org/officeDocument/2006/relationships/slideLayout" Target="../slideLayouts/slideLayout2.xml"/><Relationship Id="rId10" Type="http://schemas.openxmlformats.org/officeDocument/2006/relationships/oleObject" Target="../embeddings/oleObject32.bin"/><Relationship Id="rId4" Type="http://schemas.openxmlformats.org/officeDocument/2006/relationships/audio" Target="../media/media14.wav"/><Relationship Id="rId9" Type="http://schemas.openxmlformats.org/officeDocument/2006/relationships/image" Target="../media/image38.wmf"/><Relationship Id="rId14" Type="http://schemas.openxmlformats.org/officeDocument/2006/relationships/image" Target="../media/image8.png"/></Relationships>
</file>

<file path=ppt/slides/_rels/slide15.xml.rels><?xml version="1.0" encoding="UTF-8" standalone="yes"?>
<Relationships xmlns="http://schemas.openxmlformats.org/package/2006/relationships"><Relationship Id="rId8" Type="http://schemas.openxmlformats.org/officeDocument/2006/relationships/oleObject" Target="../embeddings/oleObject35.bin"/><Relationship Id="rId3" Type="http://schemas.microsoft.com/office/2007/relationships/media" Target="../media/media15.wav"/><Relationship Id="rId7" Type="http://schemas.openxmlformats.org/officeDocument/2006/relationships/image" Target="../media/image41.wmf"/><Relationship Id="rId12" Type="http://schemas.openxmlformats.org/officeDocument/2006/relationships/image" Target="../media/image8.png"/><Relationship Id="rId2" Type="http://schemas.openxmlformats.org/officeDocument/2006/relationships/tags" Target="../tags/tag13.xml"/><Relationship Id="rId1" Type="http://schemas.openxmlformats.org/officeDocument/2006/relationships/vmlDrawing" Target="../drawings/vmlDrawing12.vml"/><Relationship Id="rId6" Type="http://schemas.openxmlformats.org/officeDocument/2006/relationships/oleObject" Target="../embeddings/oleObject34.bin"/><Relationship Id="rId11" Type="http://schemas.openxmlformats.org/officeDocument/2006/relationships/image" Target="../media/image43.wmf"/><Relationship Id="rId5" Type="http://schemas.openxmlformats.org/officeDocument/2006/relationships/slideLayout" Target="../slideLayouts/slideLayout2.xml"/><Relationship Id="rId10" Type="http://schemas.openxmlformats.org/officeDocument/2006/relationships/oleObject" Target="../embeddings/oleObject36.bin"/><Relationship Id="rId4" Type="http://schemas.openxmlformats.org/officeDocument/2006/relationships/audio" Target="../media/media15.wav"/><Relationship Id="rId9" Type="http://schemas.openxmlformats.org/officeDocument/2006/relationships/image" Target="../media/image42.wmf"/></Relationships>
</file>

<file path=ppt/slides/_rels/slide16.xml.rels><?xml version="1.0" encoding="UTF-8" standalone="yes"?>
<Relationships xmlns="http://schemas.openxmlformats.org/package/2006/relationships"><Relationship Id="rId8" Type="http://schemas.openxmlformats.org/officeDocument/2006/relationships/oleObject" Target="../embeddings/oleObject38.bin"/><Relationship Id="rId3" Type="http://schemas.microsoft.com/office/2007/relationships/media" Target="../media/media16.wav"/><Relationship Id="rId7" Type="http://schemas.openxmlformats.org/officeDocument/2006/relationships/image" Target="../media/image44.wmf"/><Relationship Id="rId2" Type="http://schemas.openxmlformats.org/officeDocument/2006/relationships/tags" Target="../tags/tag14.xml"/><Relationship Id="rId1" Type="http://schemas.openxmlformats.org/officeDocument/2006/relationships/vmlDrawing" Target="../drawings/vmlDrawing13.vml"/><Relationship Id="rId6" Type="http://schemas.openxmlformats.org/officeDocument/2006/relationships/oleObject" Target="../embeddings/oleObject37.bin"/><Relationship Id="rId5" Type="http://schemas.openxmlformats.org/officeDocument/2006/relationships/slideLayout" Target="../slideLayouts/slideLayout2.xml"/><Relationship Id="rId10" Type="http://schemas.openxmlformats.org/officeDocument/2006/relationships/image" Target="../media/image8.png"/><Relationship Id="rId4" Type="http://schemas.openxmlformats.org/officeDocument/2006/relationships/audio" Target="../media/media16.wav"/><Relationship Id="rId9" Type="http://schemas.openxmlformats.org/officeDocument/2006/relationships/image" Target="../media/image45.wmf"/></Relationships>
</file>

<file path=ppt/slides/_rels/slide17.xml.rels><?xml version="1.0" encoding="UTF-8" standalone="yes"?>
<Relationships xmlns="http://schemas.openxmlformats.org/package/2006/relationships"><Relationship Id="rId8" Type="http://schemas.openxmlformats.org/officeDocument/2006/relationships/oleObject" Target="../embeddings/oleObject40.bin"/><Relationship Id="rId13" Type="http://schemas.openxmlformats.org/officeDocument/2006/relationships/image" Target="../media/image49.wmf"/><Relationship Id="rId18" Type="http://schemas.openxmlformats.org/officeDocument/2006/relationships/image" Target="../media/image8.png"/><Relationship Id="rId3" Type="http://schemas.microsoft.com/office/2007/relationships/media" Target="../media/media17.wav"/><Relationship Id="rId7" Type="http://schemas.openxmlformats.org/officeDocument/2006/relationships/image" Target="../media/image46.wmf"/><Relationship Id="rId12" Type="http://schemas.openxmlformats.org/officeDocument/2006/relationships/oleObject" Target="../embeddings/oleObject42.bin"/><Relationship Id="rId17" Type="http://schemas.openxmlformats.org/officeDocument/2006/relationships/image" Target="../media/image51.wmf"/><Relationship Id="rId2" Type="http://schemas.openxmlformats.org/officeDocument/2006/relationships/tags" Target="../tags/tag15.xml"/><Relationship Id="rId16" Type="http://schemas.openxmlformats.org/officeDocument/2006/relationships/oleObject" Target="../embeddings/oleObject44.bin"/><Relationship Id="rId1" Type="http://schemas.openxmlformats.org/officeDocument/2006/relationships/vmlDrawing" Target="../drawings/vmlDrawing14.vml"/><Relationship Id="rId6" Type="http://schemas.openxmlformats.org/officeDocument/2006/relationships/oleObject" Target="../embeddings/oleObject39.bin"/><Relationship Id="rId11" Type="http://schemas.openxmlformats.org/officeDocument/2006/relationships/image" Target="../media/image48.wmf"/><Relationship Id="rId5" Type="http://schemas.openxmlformats.org/officeDocument/2006/relationships/slideLayout" Target="../slideLayouts/slideLayout2.xml"/><Relationship Id="rId15" Type="http://schemas.openxmlformats.org/officeDocument/2006/relationships/image" Target="../media/image50.wmf"/><Relationship Id="rId10" Type="http://schemas.openxmlformats.org/officeDocument/2006/relationships/oleObject" Target="../embeddings/oleObject41.bin"/><Relationship Id="rId4" Type="http://schemas.openxmlformats.org/officeDocument/2006/relationships/audio" Target="../media/media17.wav"/><Relationship Id="rId9" Type="http://schemas.openxmlformats.org/officeDocument/2006/relationships/image" Target="../media/image47.wmf"/><Relationship Id="rId14" Type="http://schemas.openxmlformats.org/officeDocument/2006/relationships/oleObject" Target="../embeddings/oleObject43.bin"/></Relationships>
</file>

<file path=ppt/slides/_rels/slide18.xml.rels><?xml version="1.0" encoding="UTF-8" standalone="yes"?>
<Relationships xmlns="http://schemas.openxmlformats.org/package/2006/relationships"><Relationship Id="rId8" Type="http://schemas.openxmlformats.org/officeDocument/2006/relationships/oleObject" Target="../embeddings/oleObject46.bin"/><Relationship Id="rId13" Type="http://schemas.openxmlformats.org/officeDocument/2006/relationships/image" Target="../media/image55.wmf"/><Relationship Id="rId18" Type="http://schemas.openxmlformats.org/officeDocument/2006/relationships/oleObject" Target="../embeddings/oleObject51.bin"/><Relationship Id="rId3" Type="http://schemas.microsoft.com/office/2007/relationships/media" Target="../media/media18.wav"/><Relationship Id="rId7" Type="http://schemas.openxmlformats.org/officeDocument/2006/relationships/image" Target="../media/image52.wmf"/><Relationship Id="rId12" Type="http://schemas.openxmlformats.org/officeDocument/2006/relationships/oleObject" Target="../embeddings/oleObject48.bin"/><Relationship Id="rId17" Type="http://schemas.openxmlformats.org/officeDocument/2006/relationships/image" Target="../media/image57.wmf"/><Relationship Id="rId2" Type="http://schemas.openxmlformats.org/officeDocument/2006/relationships/tags" Target="../tags/tag16.xml"/><Relationship Id="rId16" Type="http://schemas.openxmlformats.org/officeDocument/2006/relationships/oleObject" Target="../embeddings/oleObject50.bin"/><Relationship Id="rId20" Type="http://schemas.openxmlformats.org/officeDocument/2006/relationships/image" Target="../media/image8.png"/><Relationship Id="rId1" Type="http://schemas.openxmlformats.org/officeDocument/2006/relationships/vmlDrawing" Target="../drawings/vmlDrawing15.vml"/><Relationship Id="rId6" Type="http://schemas.openxmlformats.org/officeDocument/2006/relationships/oleObject" Target="../embeddings/oleObject45.bin"/><Relationship Id="rId11" Type="http://schemas.openxmlformats.org/officeDocument/2006/relationships/image" Target="../media/image54.wmf"/><Relationship Id="rId5" Type="http://schemas.openxmlformats.org/officeDocument/2006/relationships/slideLayout" Target="../slideLayouts/slideLayout2.xml"/><Relationship Id="rId15" Type="http://schemas.openxmlformats.org/officeDocument/2006/relationships/image" Target="../media/image56.wmf"/><Relationship Id="rId10" Type="http://schemas.openxmlformats.org/officeDocument/2006/relationships/oleObject" Target="../embeddings/oleObject47.bin"/><Relationship Id="rId19" Type="http://schemas.openxmlformats.org/officeDocument/2006/relationships/image" Target="../media/image58.wmf"/><Relationship Id="rId4" Type="http://schemas.openxmlformats.org/officeDocument/2006/relationships/audio" Target="../media/media18.wav"/><Relationship Id="rId9" Type="http://schemas.openxmlformats.org/officeDocument/2006/relationships/image" Target="../media/image53.wmf"/><Relationship Id="rId14" Type="http://schemas.openxmlformats.org/officeDocument/2006/relationships/oleObject" Target="../embeddings/oleObject49.bin"/></Relationships>
</file>

<file path=ppt/slides/_rels/slide19.xml.rels><?xml version="1.0" encoding="UTF-8" standalone="yes"?>
<Relationships xmlns="http://schemas.openxmlformats.org/package/2006/relationships"><Relationship Id="rId8" Type="http://schemas.openxmlformats.org/officeDocument/2006/relationships/oleObject" Target="../embeddings/oleObject53.bin"/><Relationship Id="rId13" Type="http://schemas.openxmlformats.org/officeDocument/2006/relationships/image" Target="../media/image62.wmf"/><Relationship Id="rId18" Type="http://schemas.openxmlformats.org/officeDocument/2006/relationships/image" Target="../media/image8.png"/><Relationship Id="rId3" Type="http://schemas.microsoft.com/office/2007/relationships/media" Target="../media/media19.wav"/><Relationship Id="rId7" Type="http://schemas.openxmlformats.org/officeDocument/2006/relationships/image" Target="../media/image59.wmf"/><Relationship Id="rId12" Type="http://schemas.openxmlformats.org/officeDocument/2006/relationships/oleObject" Target="../embeddings/oleObject55.bin"/><Relationship Id="rId17" Type="http://schemas.openxmlformats.org/officeDocument/2006/relationships/image" Target="../media/image64.wmf"/><Relationship Id="rId2" Type="http://schemas.openxmlformats.org/officeDocument/2006/relationships/tags" Target="../tags/tag17.xml"/><Relationship Id="rId16" Type="http://schemas.openxmlformats.org/officeDocument/2006/relationships/oleObject" Target="../embeddings/oleObject57.bin"/><Relationship Id="rId1" Type="http://schemas.openxmlformats.org/officeDocument/2006/relationships/vmlDrawing" Target="../drawings/vmlDrawing16.vml"/><Relationship Id="rId6" Type="http://schemas.openxmlformats.org/officeDocument/2006/relationships/oleObject" Target="../embeddings/oleObject52.bin"/><Relationship Id="rId11" Type="http://schemas.openxmlformats.org/officeDocument/2006/relationships/image" Target="../media/image61.wmf"/><Relationship Id="rId5" Type="http://schemas.openxmlformats.org/officeDocument/2006/relationships/slideLayout" Target="../slideLayouts/slideLayout2.xml"/><Relationship Id="rId15" Type="http://schemas.openxmlformats.org/officeDocument/2006/relationships/image" Target="../media/image63.wmf"/><Relationship Id="rId10" Type="http://schemas.openxmlformats.org/officeDocument/2006/relationships/oleObject" Target="../embeddings/oleObject54.bin"/><Relationship Id="rId4" Type="http://schemas.openxmlformats.org/officeDocument/2006/relationships/audio" Target="../media/media19.wav"/><Relationship Id="rId9" Type="http://schemas.openxmlformats.org/officeDocument/2006/relationships/image" Target="../media/image60.wmf"/><Relationship Id="rId14" Type="http://schemas.openxmlformats.org/officeDocument/2006/relationships/oleObject" Target="../embeddings/oleObject56.bin"/></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wav"/><Relationship Id="rId1" Type="http://schemas.microsoft.com/office/2007/relationships/media" Target="../media/media2.wav"/><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8" Type="http://schemas.openxmlformats.org/officeDocument/2006/relationships/image" Target="../media/image8.png"/><Relationship Id="rId3" Type="http://schemas.microsoft.com/office/2007/relationships/media" Target="../media/media20.wav"/><Relationship Id="rId7" Type="http://schemas.openxmlformats.org/officeDocument/2006/relationships/image" Target="../media/image65.wmf"/><Relationship Id="rId2" Type="http://schemas.openxmlformats.org/officeDocument/2006/relationships/tags" Target="../tags/tag18.xml"/><Relationship Id="rId1" Type="http://schemas.openxmlformats.org/officeDocument/2006/relationships/vmlDrawing" Target="../drawings/vmlDrawing17.vml"/><Relationship Id="rId6" Type="http://schemas.openxmlformats.org/officeDocument/2006/relationships/oleObject" Target="../embeddings/oleObject58.bin"/><Relationship Id="rId5" Type="http://schemas.openxmlformats.org/officeDocument/2006/relationships/slideLayout" Target="../slideLayouts/slideLayout2.xml"/><Relationship Id="rId4" Type="http://schemas.openxmlformats.org/officeDocument/2006/relationships/audio" Target="../media/media20.wav"/></Relationships>
</file>

<file path=ppt/slides/_rels/slide21.xml.rels><?xml version="1.0" encoding="UTF-8" standalone="yes"?>
<Relationships xmlns="http://schemas.openxmlformats.org/package/2006/relationships"><Relationship Id="rId8" Type="http://schemas.openxmlformats.org/officeDocument/2006/relationships/oleObject" Target="../embeddings/oleObject60.bin"/><Relationship Id="rId13" Type="http://schemas.openxmlformats.org/officeDocument/2006/relationships/image" Target="../media/image69.wmf"/><Relationship Id="rId18" Type="http://schemas.openxmlformats.org/officeDocument/2006/relationships/image" Target="../media/image8.png"/><Relationship Id="rId3" Type="http://schemas.microsoft.com/office/2007/relationships/media" Target="../media/media21.wav"/><Relationship Id="rId7" Type="http://schemas.openxmlformats.org/officeDocument/2006/relationships/image" Target="../media/image66.wmf"/><Relationship Id="rId12" Type="http://schemas.openxmlformats.org/officeDocument/2006/relationships/oleObject" Target="../embeddings/oleObject62.bin"/><Relationship Id="rId17" Type="http://schemas.openxmlformats.org/officeDocument/2006/relationships/image" Target="../media/image71.wmf"/><Relationship Id="rId2" Type="http://schemas.openxmlformats.org/officeDocument/2006/relationships/tags" Target="../tags/tag19.xml"/><Relationship Id="rId16" Type="http://schemas.openxmlformats.org/officeDocument/2006/relationships/oleObject" Target="../embeddings/oleObject64.bin"/><Relationship Id="rId1" Type="http://schemas.openxmlformats.org/officeDocument/2006/relationships/vmlDrawing" Target="../drawings/vmlDrawing18.vml"/><Relationship Id="rId6" Type="http://schemas.openxmlformats.org/officeDocument/2006/relationships/oleObject" Target="../embeddings/oleObject59.bin"/><Relationship Id="rId11" Type="http://schemas.openxmlformats.org/officeDocument/2006/relationships/image" Target="../media/image68.wmf"/><Relationship Id="rId5" Type="http://schemas.openxmlformats.org/officeDocument/2006/relationships/slideLayout" Target="../slideLayouts/slideLayout2.xml"/><Relationship Id="rId15" Type="http://schemas.openxmlformats.org/officeDocument/2006/relationships/image" Target="../media/image70.wmf"/><Relationship Id="rId10" Type="http://schemas.openxmlformats.org/officeDocument/2006/relationships/oleObject" Target="../embeddings/oleObject61.bin"/><Relationship Id="rId4" Type="http://schemas.openxmlformats.org/officeDocument/2006/relationships/audio" Target="../media/media21.wav"/><Relationship Id="rId9" Type="http://schemas.openxmlformats.org/officeDocument/2006/relationships/image" Target="../media/image67.wmf"/><Relationship Id="rId14" Type="http://schemas.openxmlformats.org/officeDocument/2006/relationships/oleObject" Target="../embeddings/oleObject63.bin"/></Relationships>
</file>

<file path=ppt/slides/_rels/slide22.xml.rels><?xml version="1.0" encoding="UTF-8" standalone="yes"?>
<Relationships xmlns="http://schemas.openxmlformats.org/package/2006/relationships"><Relationship Id="rId8" Type="http://schemas.openxmlformats.org/officeDocument/2006/relationships/oleObject" Target="../embeddings/oleObject66.bin"/><Relationship Id="rId13" Type="http://schemas.openxmlformats.org/officeDocument/2006/relationships/image" Target="../media/image75.wmf"/><Relationship Id="rId18" Type="http://schemas.openxmlformats.org/officeDocument/2006/relationships/oleObject" Target="../embeddings/oleObject71.bin"/><Relationship Id="rId26" Type="http://schemas.openxmlformats.org/officeDocument/2006/relationships/oleObject" Target="../embeddings/oleObject75.bin"/><Relationship Id="rId3" Type="http://schemas.microsoft.com/office/2007/relationships/media" Target="../media/media22.wav"/><Relationship Id="rId21" Type="http://schemas.openxmlformats.org/officeDocument/2006/relationships/image" Target="../media/image79.wmf"/><Relationship Id="rId34" Type="http://schemas.openxmlformats.org/officeDocument/2006/relationships/oleObject" Target="../embeddings/oleObject79.bin"/><Relationship Id="rId7" Type="http://schemas.openxmlformats.org/officeDocument/2006/relationships/image" Target="../media/image72.wmf"/><Relationship Id="rId12" Type="http://schemas.openxmlformats.org/officeDocument/2006/relationships/oleObject" Target="../embeddings/oleObject68.bin"/><Relationship Id="rId17" Type="http://schemas.openxmlformats.org/officeDocument/2006/relationships/image" Target="../media/image77.wmf"/><Relationship Id="rId25" Type="http://schemas.openxmlformats.org/officeDocument/2006/relationships/image" Target="../media/image81.wmf"/><Relationship Id="rId33" Type="http://schemas.openxmlformats.org/officeDocument/2006/relationships/image" Target="../media/image85.wmf"/><Relationship Id="rId38" Type="http://schemas.openxmlformats.org/officeDocument/2006/relationships/image" Target="../media/image8.png"/><Relationship Id="rId2" Type="http://schemas.openxmlformats.org/officeDocument/2006/relationships/tags" Target="../tags/tag20.xml"/><Relationship Id="rId16" Type="http://schemas.openxmlformats.org/officeDocument/2006/relationships/oleObject" Target="../embeddings/oleObject70.bin"/><Relationship Id="rId20" Type="http://schemas.openxmlformats.org/officeDocument/2006/relationships/oleObject" Target="../embeddings/oleObject72.bin"/><Relationship Id="rId29" Type="http://schemas.openxmlformats.org/officeDocument/2006/relationships/image" Target="../media/image83.wmf"/><Relationship Id="rId1" Type="http://schemas.openxmlformats.org/officeDocument/2006/relationships/vmlDrawing" Target="../drawings/vmlDrawing19.vml"/><Relationship Id="rId6" Type="http://schemas.openxmlformats.org/officeDocument/2006/relationships/oleObject" Target="../embeddings/oleObject65.bin"/><Relationship Id="rId11" Type="http://schemas.openxmlformats.org/officeDocument/2006/relationships/image" Target="../media/image74.wmf"/><Relationship Id="rId24" Type="http://schemas.openxmlformats.org/officeDocument/2006/relationships/oleObject" Target="../embeddings/oleObject74.bin"/><Relationship Id="rId32" Type="http://schemas.openxmlformats.org/officeDocument/2006/relationships/oleObject" Target="../embeddings/oleObject78.bin"/><Relationship Id="rId37" Type="http://schemas.openxmlformats.org/officeDocument/2006/relationships/image" Target="../media/image87.wmf"/><Relationship Id="rId5" Type="http://schemas.openxmlformats.org/officeDocument/2006/relationships/slideLayout" Target="../slideLayouts/slideLayout2.xml"/><Relationship Id="rId15" Type="http://schemas.openxmlformats.org/officeDocument/2006/relationships/image" Target="../media/image76.wmf"/><Relationship Id="rId23" Type="http://schemas.openxmlformats.org/officeDocument/2006/relationships/image" Target="../media/image80.wmf"/><Relationship Id="rId28" Type="http://schemas.openxmlformats.org/officeDocument/2006/relationships/oleObject" Target="../embeddings/oleObject76.bin"/><Relationship Id="rId36" Type="http://schemas.openxmlformats.org/officeDocument/2006/relationships/oleObject" Target="../embeddings/oleObject80.bin"/><Relationship Id="rId10" Type="http://schemas.openxmlformats.org/officeDocument/2006/relationships/oleObject" Target="../embeddings/oleObject67.bin"/><Relationship Id="rId19" Type="http://schemas.openxmlformats.org/officeDocument/2006/relationships/image" Target="../media/image78.wmf"/><Relationship Id="rId31" Type="http://schemas.openxmlformats.org/officeDocument/2006/relationships/image" Target="../media/image84.wmf"/><Relationship Id="rId4" Type="http://schemas.openxmlformats.org/officeDocument/2006/relationships/audio" Target="../media/media22.wav"/><Relationship Id="rId9" Type="http://schemas.openxmlformats.org/officeDocument/2006/relationships/image" Target="../media/image73.wmf"/><Relationship Id="rId14" Type="http://schemas.openxmlformats.org/officeDocument/2006/relationships/oleObject" Target="../embeddings/oleObject69.bin"/><Relationship Id="rId22" Type="http://schemas.openxmlformats.org/officeDocument/2006/relationships/oleObject" Target="../embeddings/oleObject73.bin"/><Relationship Id="rId27" Type="http://schemas.openxmlformats.org/officeDocument/2006/relationships/image" Target="../media/image82.wmf"/><Relationship Id="rId30" Type="http://schemas.openxmlformats.org/officeDocument/2006/relationships/oleObject" Target="../embeddings/oleObject77.bin"/><Relationship Id="rId35" Type="http://schemas.openxmlformats.org/officeDocument/2006/relationships/image" Target="../media/image86.wmf"/></Relationships>
</file>

<file path=ppt/slides/_rels/slide23.xml.rels><?xml version="1.0" encoding="UTF-8" standalone="yes"?>
<Relationships xmlns="http://schemas.openxmlformats.org/package/2006/relationships"><Relationship Id="rId8" Type="http://schemas.openxmlformats.org/officeDocument/2006/relationships/oleObject" Target="../embeddings/oleObject82.bin"/><Relationship Id="rId13" Type="http://schemas.openxmlformats.org/officeDocument/2006/relationships/image" Target="../media/image91.wmf"/><Relationship Id="rId18" Type="http://schemas.openxmlformats.org/officeDocument/2006/relationships/image" Target="../media/image8.png"/><Relationship Id="rId3" Type="http://schemas.microsoft.com/office/2007/relationships/media" Target="../media/media23.wav"/><Relationship Id="rId7" Type="http://schemas.openxmlformats.org/officeDocument/2006/relationships/image" Target="../media/image88.wmf"/><Relationship Id="rId12" Type="http://schemas.openxmlformats.org/officeDocument/2006/relationships/oleObject" Target="../embeddings/oleObject84.bin"/><Relationship Id="rId17" Type="http://schemas.openxmlformats.org/officeDocument/2006/relationships/image" Target="../media/image93.wmf"/><Relationship Id="rId2" Type="http://schemas.openxmlformats.org/officeDocument/2006/relationships/tags" Target="../tags/tag21.xml"/><Relationship Id="rId16" Type="http://schemas.openxmlformats.org/officeDocument/2006/relationships/oleObject" Target="../embeddings/oleObject86.bin"/><Relationship Id="rId1" Type="http://schemas.openxmlformats.org/officeDocument/2006/relationships/vmlDrawing" Target="../drawings/vmlDrawing20.vml"/><Relationship Id="rId6" Type="http://schemas.openxmlformats.org/officeDocument/2006/relationships/oleObject" Target="../embeddings/oleObject81.bin"/><Relationship Id="rId11" Type="http://schemas.openxmlformats.org/officeDocument/2006/relationships/image" Target="../media/image90.wmf"/><Relationship Id="rId5" Type="http://schemas.openxmlformats.org/officeDocument/2006/relationships/slideLayout" Target="../slideLayouts/slideLayout2.xml"/><Relationship Id="rId15" Type="http://schemas.openxmlformats.org/officeDocument/2006/relationships/image" Target="../media/image92.wmf"/><Relationship Id="rId10" Type="http://schemas.openxmlformats.org/officeDocument/2006/relationships/oleObject" Target="../embeddings/oleObject83.bin"/><Relationship Id="rId4" Type="http://schemas.openxmlformats.org/officeDocument/2006/relationships/audio" Target="../media/media23.wav"/><Relationship Id="rId9" Type="http://schemas.openxmlformats.org/officeDocument/2006/relationships/image" Target="../media/image89.wmf"/><Relationship Id="rId14" Type="http://schemas.openxmlformats.org/officeDocument/2006/relationships/oleObject" Target="../embeddings/oleObject85.bin"/></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4.wav"/><Relationship Id="rId1" Type="http://schemas.microsoft.com/office/2007/relationships/media" Target="../media/media24.wav"/><Relationship Id="rId4" Type="http://schemas.openxmlformats.org/officeDocument/2006/relationships/image" Target="../media/image8.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5.wav"/><Relationship Id="rId1" Type="http://schemas.microsoft.com/office/2007/relationships/media" Target="../media/media25.wav"/><Relationship Id="rId4" Type="http://schemas.openxmlformats.org/officeDocument/2006/relationships/image" Target="../media/image8.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6.wav"/><Relationship Id="rId1" Type="http://schemas.microsoft.com/office/2007/relationships/media" Target="../media/media26.wav"/><Relationship Id="rId4" Type="http://schemas.openxmlformats.org/officeDocument/2006/relationships/image" Target="../media/image8.pn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8.png"/><Relationship Id="rId2" Type="http://schemas.openxmlformats.org/officeDocument/2006/relationships/audio" Target="../media/media27.wav"/><Relationship Id="rId1" Type="http://schemas.microsoft.com/office/2007/relationships/media" Target="../media/media27.wav"/><Relationship Id="rId6" Type="http://schemas.openxmlformats.org/officeDocument/2006/relationships/image" Target="../media/image96.jpeg"/><Relationship Id="rId5" Type="http://schemas.openxmlformats.org/officeDocument/2006/relationships/image" Target="../media/image95.jpeg"/><Relationship Id="rId4" Type="http://schemas.openxmlformats.org/officeDocument/2006/relationships/image" Target="../media/image94.jpe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8.wav"/><Relationship Id="rId1" Type="http://schemas.microsoft.com/office/2007/relationships/media" Target="../media/media28.wav"/><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8" Type="http://schemas.openxmlformats.org/officeDocument/2006/relationships/image" Target="../media/image8.png"/><Relationship Id="rId3" Type="http://schemas.microsoft.com/office/2007/relationships/media" Target="../media/media3.wav"/><Relationship Id="rId7" Type="http://schemas.openxmlformats.org/officeDocument/2006/relationships/image" Target="../media/image9.wmf"/><Relationship Id="rId2" Type="http://schemas.openxmlformats.org/officeDocument/2006/relationships/tags" Target="../tags/tag1.xml"/><Relationship Id="rId1" Type="http://schemas.openxmlformats.org/officeDocument/2006/relationships/vmlDrawing" Target="../drawings/vmlDrawing1.vml"/><Relationship Id="rId6" Type="http://schemas.openxmlformats.org/officeDocument/2006/relationships/oleObject" Target="../embeddings/oleObject1.bin"/><Relationship Id="rId5" Type="http://schemas.openxmlformats.org/officeDocument/2006/relationships/slideLayout" Target="../slideLayouts/slideLayout2.xml"/><Relationship Id="rId4" Type="http://schemas.openxmlformats.org/officeDocument/2006/relationships/audio" Target="../media/media3.wav"/></Relationships>
</file>

<file path=ppt/slides/_rels/slide4.xml.rels><?xml version="1.0" encoding="UTF-8" standalone="yes"?>
<Relationships xmlns="http://schemas.openxmlformats.org/package/2006/relationships"><Relationship Id="rId8" Type="http://schemas.openxmlformats.org/officeDocument/2006/relationships/image" Target="../media/image8.png"/><Relationship Id="rId3" Type="http://schemas.microsoft.com/office/2007/relationships/media" Target="../media/media4.wav"/><Relationship Id="rId7" Type="http://schemas.openxmlformats.org/officeDocument/2006/relationships/image" Target="../media/image9.wmf"/><Relationship Id="rId2" Type="http://schemas.openxmlformats.org/officeDocument/2006/relationships/tags" Target="../tags/tag2.xml"/><Relationship Id="rId1" Type="http://schemas.openxmlformats.org/officeDocument/2006/relationships/vmlDrawing" Target="../drawings/vmlDrawing2.vml"/><Relationship Id="rId6" Type="http://schemas.openxmlformats.org/officeDocument/2006/relationships/oleObject" Target="../embeddings/oleObject2.bin"/><Relationship Id="rId5" Type="http://schemas.openxmlformats.org/officeDocument/2006/relationships/slideLayout" Target="../slideLayouts/slideLayout2.xml"/><Relationship Id="rId4" Type="http://schemas.openxmlformats.org/officeDocument/2006/relationships/audio" Target="../media/media4.wav"/></Relationships>
</file>

<file path=ppt/slides/_rels/slide5.xml.rels><?xml version="1.0" encoding="UTF-8" standalone="yes"?>
<Relationships xmlns="http://schemas.openxmlformats.org/package/2006/relationships"><Relationship Id="rId8" Type="http://schemas.openxmlformats.org/officeDocument/2006/relationships/oleObject" Target="../embeddings/oleObject4.bin"/><Relationship Id="rId13" Type="http://schemas.openxmlformats.org/officeDocument/2006/relationships/image" Target="../media/image13.wmf"/><Relationship Id="rId18" Type="http://schemas.openxmlformats.org/officeDocument/2006/relationships/oleObject" Target="../embeddings/oleObject9.bin"/><Relationship Id="rId3" Type="http://schemas.microsoft.com/office/2007/relationships/media" Target="../media/media5.wav"/><Relationship Id="rId7" Type="http://schemas.openxmlformats.org/officeDocument/2006/relationships/image" Target="../media/image10.wmf"/><Relationship Id="rId12" Type="http://schemas.openxmlformats.org/officeDocument/2006/relationships/oleObject" Target="../embeddings/oleObject6.bin"/><Relationship Id="rId17" Type="http://schemas.openxmlformats.org/officeDocument/2006/relationships/image" Target="../media/image15.wmf"/><Relationship Id="rId2" Type="http://schemas.openxmlformats.org/officeDocument/2006/relationships/tags" Target="../tags/tag3.xml"/><Relationship Id="rId16" Type="http://schemas.openxmlformats.org/officeDocument/2006/relationships/oleObject" Target="../embeddings/oleObject8.bin"/><Relationship Id="rId20" Type="http://schemas.openxmlformats.org/officeDocument/2006/relationships/image" Target="../media/image8.png"/><Relationship Id="rId1" Type="http://schemas.openxmlformats.org/officeDocument/2006/relationships/vmlDrawing" Target="../drawings/vmlDrawing3.vml"/><Relationship Id="rId6" Type="http://schemas.openxmlformats.org/officeDocument/2006/relationships/oleObject" Target="../embeddings/oleObject3.bin"/><Relationship Id="rId11" Type="http://schemas.openxmlformats.org/officeDocument/2006/relationships/image" Target="../media/image12.wmf"/><Relationship Id="rId5" Type="http://schemas.openxmlformats.org/officeDocument/2006/relationships/slideLayout" Target="../slideLayouts/slideLayout2.xml"/><Relationship Id="rId15" Type="http://schemas.openxmlformats.org/officeDocument/2006/relationships/image" Target="../media/image14.wmf"/><Relationship Id="rId10" Type="http://schemas.openxmlformats.org/officeDocument/2006/relationships/oleObject" Target="../embeddings/oleObject5.bin"/><Relationship Id="rId19" Type="http://schemas.openxmlformats.org/officeDocument/2006/relationships/image" Target="../media/image16.wmf"/><Relationship Id="rId4" Type="http://schemas.openxmlformats.org/officeDocument/2006/relationships/audio" Target="../media/media5.wav"/><Relationship Id="rId9" Type="http://schemas.openxmlformats.org/officeDocument/2006/relationships/image" Target="../media/image11.wmf"/><Relationship Id="rId14" Type="http://schemas.openxmlformats.org/officeDocument/2006/relationships/oleObject" Target="../embeddings/oleObject7.bin"/></Relationships>
</file>

<file path=ppt/slides/_rels/slide6.xml.rels><?xml version="1.0" encoding="UTF-8" standalone="yes"?>
<Relationships xmlns="http://schemas.openxmlformats.org/package/2006/relationships"><Relationship Id="rId8" Type="http://schemas.openxmlformats.org/officeDocument/2006/relationships/oleObject" Target="../embeddings/oleObject11.bin"/><Relationship Id="rId13" Type="http://schemas.openxmlformats.org/officeDocument/2006/relationships/image" Target="../media/image20.wmf"/><Relationship Id="rId3" Type="http://schemas.microsoft.com/office/2007/relationships/media" Target="../media/media6.wav"/><Relationship Id="rId7" Type="http://schemas.openxmlformats.org/officeDocument/2006/relationships/image" Target="../media/image17.wmf"/><Relationship Id="rId12" Type="http://schemas.openxmlformats.org/officeDocument/2006/relationships/oleObject" Target="../embeddings/oleObject13.bin"/><Relationship Id="rId2" Type="http://schemas.openxmlformats.org/officeDocument/2006/relationships/tags" Target="../tags/tag4.xml"/><Relationship Id="rId1" Type="http://schemas.openxmlformats.org/officeDocument/2006/relationships/vmlDrawing" Target="../drawings/vmlDrawing4.vml"/><Relationship Id="rId6" Type="http://schemas.openxmlformats.org/officeDocument/2006/relationships/oleObject" Target="../embeddings/oleObject10.bin"/><Relationship Id="rId11" Type="http://schemas.openxmlformats.org/officeDocument/2006/relationships/image" Target="../media/image19.wmf"/><Relationship Id="rId5" Type="http://schemas.openxmlformats.org/officeDocument/2006/relationships/slideLayout" Target="../slideLayouts/slideLayout2.xml"/><Relationship Id="rId10" Type="http://schemas.openxmlformats.org/officeDocument/2006/relationships/oleObject" Target="../embeddings/oleObject12.bin"/><Relationship Id="rId4" Type="http://schemas.openxmlformats.org/officeDocument/2006/relationships/audio" Target="../media/media6.wav"/><Relationship Id="rId9" Type="http://schemas.openxmlformats.org/officeDocument/2006/relationships/image" Target="../media/image18.wmf"/><Relationship Id="rId1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audio" Target="../media/media7.wav"/><Relationship Id="rId2" Type="http://schemas.microsoft.com/office/2007/relationships/media" Target="../media/media7.wav"/><Relationship Id="rId1" Type="http://schemas.openxmlformats.org/officeDocument/2006/relationships/tags" Target="../tags/tag5.xml"/><Relationship Id="rId5" Type="http://schemas.openxmlformats.org/officeDocument/2006/relationships/image" Target="../media/image8.png"/><Relationship Id="rId4"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8.png"/><Relationship Id="rId3" Type="http://schemas.microsoft.com/office/2007/relationships/media" Target="../media/media8.wav"/><Relationship Id="rId7" Type="http://schemas.openxmlformats.org/officeDocument/2006/relationships/image" Target="../media/image21.wmf"/><Relationship Id="rId2" Type="http://schemas.openxmlformats.org/officeDocument/2006/relationships/tags" Target="../tags/tag6.xml"/><Relationship Id="rId1" Type="http://schemas.openxmlformats.org/officeDocument/2006/relationships/vmlDrawing" Target="../drawings/vmlDrawing5.vml"/><Relationship Id="rId6" Type="http://schemas.openxmlformats.org/officeDocument/2006/relationships/oleObject" Target="../embeddings/oleObject14.bin"/><Relationship Id="rId5" Type="http://schemas.openxmlformats.org/officeDocument/2006/relationships/slideLayout" Target="../slideLayouts/slideLayout2.xml"/><Relationship Id="rId4" Type="http://schemas.openxmlformats.org/officeDocument/2006/relationships/audio" Target="../media/media8.wav"/></Relationships>
</file>

<file path=ppt/slides/_rels/slide9.xml.rels><?xml version="1.0" encoding="UTF-8" standalone="yes"?>
<Relationships xmlns="http://schemas.openxmlformats.org/package/2006/relationships"><Relationship Id="rId8" Type="http://schemas.openxmlformats.org/officeDocument/2006/relationships/oleObject" Target="../embeddings/oleObject16.bin"/><Relationship Id="rId3" Type="http://schemas.microsoft.com/office/2007/relationships/media" Target="../media/media9.wav"/><Relationship Id="rId7" Type="http://schemas.openxmlformats.org/officeDocument/2006/relationships/image" Target="../media/image22.wmf"/><Relationship Id="rId2" Type="http://schemas.openxmlformats.org/officeDocument/2006/relationships/tags" Target="../tags/tag7.xml"/><Relationship Id="rId1" Type="http://schemas.openxmlformats.org/officeDocument/2006/relationships/vmlDrawing" Target="../drawings/vmlDrawing6.vml"/><Relationship Id="rId6" Type="http://schemas.openxmlformats.org/officeDocument/2006/relationships/oleObject" Target="../embeddings/oleObject15.bin"/><Relationship Id="rId5" Type="http://schemas.openxmlformats.org/officeDocument/2006/relationships/slideLayout" Target="../slideLayouts/slideLayout2.xml"/><Relationship Id="rId10" Type="http://schemas.openxmlformats.org/officeDocument/2006/relationships/image" Target="../media/image8.png"/><Relationship Id="rId4" Type="http://schemas.openxmlformats.org/officeDocument/2006/relationships/audio" Target="../media/media9.wav"/><Relationship Id="rId9" Type="http://schemas.openxmlformats.org/officeDocument/2006/relationships/image" Target="../media/image23.w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1.3 Sequences, sums and series</a:t>
            </a:r>
            <a:endParaRPr lang="en-CA" dirty="0"/>
          </a:p>
        </p:txBody>
      </p:sp>
      <p:sp>
        <p:nvSpPr>
          <p:cNvPr id="3" name="AutoShape 5" descr="File:L&amp;W Regt Badge.jp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sp>
        <p:nvSpPr>
          <p:cNvPr id="5" name="AutoShape 8" descr="https://army.ca/inf/linc.gif"/>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sp>
        <p:nvSpPr>
          <p:cNvPr id="6" name="AutoShape 10" descr="https://army.ca/inf/linc.gif"/>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656847970"/>
      </p:ext>
    </p:extLst>
  </p:cSld>
  <p:clrMapOvr>
    <a:masterClrMapping/>
  </p:clrMapOvr>
  <mc:AlternateContent xmlns:mc="http://schemas.openxmlformats.org/markup-compatibility/2006">
    <mc:Choice xmlns:p14="http://schemas.microsoft.com/office/powerpoint/2010/main" Requires="p14">
      <p:transition spd="slow" p14:dur="2000" advTm="10258"/>
    </mc:Choice>
    <mc:Fallback>
      <p:transition spd="slow" advTm="102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Arithmetic sequences and sums</a:t>
            </a:r>
            <a:endParaRPr lang="en-CA" dirty="0"/>
          </a:p>
        </p:txBody>
      </p:sp>
      <p:sp>
        <p:nvSpPr>
          <p:cNvPr id="3" name="Content Placeholder 2"/>
          <p:cNvSpPr>
            <a:spLocks noGrp="1"/>
          </p:cNvSpPr>
          <p:nvPr>
            <p:ph idx="1"/>
          </p:nvPr>
        </p:nvSpPr>
        <p:spPr/>
        <p:txBody>
          <a:bodyPr/>
          <a:lstStyle/>
          <a:p>
            <a:r>
              <a:rPr lang="en-US" dirty="0" smtClean="0"/>
              <a:t>Therefore, the arithmetic sum </a:t>
            </a:r>
            <a:endParaRPr lang="en-US" dirty="0" smtClean="0"/>
          </a:p>
          <a:p>
            <a:pPr marL="0" indent="0" algn="ctr">
              <a:buNone/>
            </a:pPr>
            <a:r>
              <a:rPr lang="en-US" i="1" dirty="0" smtClean="0">
                <a:latin typeface="Times New Roman" panose="02020603050405020304" pitchFamily="18" charset="0"/>
              </a:rPr>
              <a:t>a </a:t>
            </a:r>
            <a:r>
              <a:rPr lang="en-US" i="1" dirty="0">
                <a:latin typeface="Times New Roman" panose="02020603050405020304" pitchFamily="18" charset="0"/>
              </a:rPr>
              <a:t>+</a:t>
            </a:r>
            <a:r>
              <a:rPr lang="en-US" dirty="0">
                <a:latin typeface="Times New Roman" panose="02020603050405020304" pitchFamily="18" charset="0"/>
              </a:rPr>
              <a:t> (</a:t>
            </a:r>
            <a:r>
              <a:rPr lang="en-US" i="1" dirty="0">
                <a:latin typeface="Times New Roman" panose="02020603050405020304" pitchFamily="18" charset="0"/>
              </a:rPr>
              <a:t>a</a:t>
            </a:r>
            <a:r>
              <a:rPr lang="en-US" dirty="0">
                <a:latin typeface="Times New Roman" panose="02020603050405020304" pitchFamily="18" charset="0"/>
              </a:rPr>
              <a:t> + </a:t>
            </a:r>
            <a:r>
              <a:rPr lang="en-US" i="1" dirty="0">
                <a:latin typeface="Times New Roman" panose="02020603050405020304" pitchFamily="18" charset="0"/>
              </a:rPr>
              <a:t>d</a:t>
            </a:r>
            <a:r>
              <a:rPr lang="en-US" dirty="0">
                <a:latin typeface="Times New Roman" panose="02020603050405020304" pitchFamily="18" charset="0"/>
              </a:rPr>
              <a:t>) </a:t>
            </a:r>
            <a:r>
              <a:rPr lang="en-US" i="1" dirty="0">
                <a:latin typeface="Times New Roman" panose="02020603050405020304" pitchFamily="18" charset="0"/>
              </a:rPr>
              <a:t>+</a:t>
            </a:r>
            <a:r>
              <a:rPr lang="en-US" dirty="0">
                <a:latin typeface="Times New Roman" panose="02020603050405020304" pitchFamily="18" charset="0"/>
              </a:rPr>
              <a:t> (</a:t>
            </a:r>
            <a:r>
              <a:rPr lang="en-US" i="1" dirty="0">
                <a:latin typeface="Times New Roman" panose="02020603050405020304" pitchFamily="18" charset="0"/>
              </a:rPr>
              <a:t>a</a:t>
            </a:r>
            <a:r>
              <a:rPr lang="en-US" dirty="0">
                <a:latin typeface="Times New Roman" panose="02020603050405020304" pitchFamily="18" charset="0"/>
              </a:rPr>
              <a:t> + 2</a:t>
            </a:r>
            <a:r>
              <a:rPr lang="en-US" i="1" dirty="0">
                <a:latin typeface="Times New Roman" panose="02020603050405020304" pitchFamily="18" charset="0"/>
              </a:rPr>
              <a:t>d</a:t>
            </a:r>
            <a:r>
              <a:rPr lang="en-US" dirty="0">
                <a:latin typeface="Times New Roman" panose="02020603050405020304" pitchFamily="18" charset="0"/>
              </a:rPr>
              <a:t>) </a:t>
            </a:r>
            <a:r>
              <a:rPr lang="en-US" i="1" dirty="0">
                <a:latin typeface="Times New Roman" panose="02020603050405020304" pitchFamily="18" charset="0"/>
              </a:rPr>
              <a:t>+</a:t>
            </a:r>
            <a:r>
              <a:rPr lang="en-US" dirty="0">
                <a:latin typeface="Times New Roman" panose="02020603050405020304" pitchFamily="18" charset="0"/>
              </a:rPr>
              <a:t> (</a:t>
            </a:r>
            <a:r>
              <a:rPr lang="en-US" i="1" dirty="0">
                <a:latin typeface="Times New Roman" panose="02020603050405020304" pitchFamily="18" charset="0"/>
              </a:rPr>
              <a:t>a</a:t>
            </a:r>
            <a:r>
              <a:rPr lang="en-US" dirty="0">
                <a:latin typeface="Times New Roman" panose="02020603050405020304" pitchFamily="18" charset="0"/>
              </a:rPr>
              <a:t> + 3</a:t>
            </a:r>
            <a:r>
              <a:rPr lang="en-US" i="1" dirty="0">
                <a:latin typeface="Times New Roman" panose="02020603050405020304" pitchFamily="18" charset="0"/>
              </a:rPr>
              <a:t>d</a:t>
            </a:r>
            <a:r>
              <a:rPr lang="en-US" dirty="0">
                <a:latin typeface="Times New Roman" panose="02020603050405020304" pitchFamily="18" charset="0"/>
              </a:rPr>
              <a:t> ) </a:t>
            </a:r>
            <a:r>
              <a:rPr lang="en-US" i="1" dirty="0">
                <a:latin typeface="Times New Roman" panose="02020603050405020304" pitchFamily="18" charset="0"/>
              </a:rPr>
              <a:t>+ </a:t>
            </a:r>
            <a:r>
              <a:rPr lang="en-US" dirty="0">
                <a:latin typeface="Times New Roman" panose="02020603050405020304" pitchFamily="18" charset="0"/>
              </a:rPr>
              <a:t>⋯ + (</a:t>
            </a:r>
            <a:r>
              <a:rPr lang="en-US" i="1" dirty="0">
                <a:latin typeface="Times New Roman" panose="02020603050405020304" pitchFamily="18" charset="0"/>
              </a:rPr>
              <a:t>a</a:t>
            </a:r>
            <a:r>
              <a:rPr lang="en-US" dirty="0">
                <a:latin typeface="Times New Roman" panose="02020603050405020304" pitchFamily="18" charset="0"/>
              </a:rPr>
              <a:t> + </a:t>
            </a:r>
            <a:r>
              <a:rPr lang="en-US" i="1" dirty="0" err="1">
                <a:latin typeface="Times New Roman" panose="02020603050405020304" pitchFamily="18" charset="0"/>
              </a:rPr>
              <a:t>nd</a:t>
            </a:r>
            <a:r>
              <a:rPr lang="en-US" dirty="0" smtClean="0">
                <a:latin typeface="Times New Roman" panose="02020603050405020304" pitchFamily="18" charset="0"/>
              </a:rPr>
              <a:t>)</a:t>
            </a:r>
          </a:p>
          <a:p>
            <a:pPr marL="0" indent="0">
              <a:buNone/>
            </a:pPr>
            <a:r>
              <a:rPr lang="en-US" dirty="0" smtClean="0">
                <a:latin typeface="Times New Roman" panose="02020603050405020304" pitchFamily="18" charset="0"/>
              </a:rPr>
              <a:t>      equals</a:t>
            </a:r>
          </a:p>
        </p:txBody>
      </p:sp>
      <p:sp>
        <p:nvSpPr>
          <p:cNvPr id="9" name="Footer Placeholder 8"/>
          <p:cNvSpPr>
            <a:spLocks noGrp="1"/>
          </p:cNvSpPr>
          <p:nvPr>
            <p:ph type="ftr" sz="quarter" idx="11"/>
          </p:nvPr>
        </p:nvSpPr>
        <p:spPr/>
        <p:txBody>
          <a:bodyPr/>
          <a:lstStyle/>
          <a:p>
            <a:r>
              <a:rPr lang="en-CA" smtClean="0"/>
              <a:t>Sequences, sums and series</a:t>
            </a:r>
            <a:endParaRPr lang="en-CA"/>
          </a:p>
        </p:txBody>
      </p:sp>
      <p:sp>
        <p:nvSpPr>
          <p:cNvPr id="4" name="Slide Number Placeholder 3"/>
          <p:cNvSpPr>
            <a:spLocks noGrp="1"/>
          </p:cNvSpPr>
          <p:nvPr>
            <p:ph type="sldNum" sz="quarter" idx="12"/>
          </p:nvPr>
        </p:nvSpPr>
        <p:spPr/>
        <p:txBody>
          <a:bodyPr/>
          <a:lstStyle/>
          <a:p>
            <a:fld id="{42EF6DC8-DA9C-4533-8A40-BB00A2545AF8}" type="slidenum">
              <a:rPr lang="en-CA" smtClean="0"/>
              <a:pPr/>
              <a:t>10</a:t>
            </a:fld>
            <a:endParaRPr lang="en-CA"/>
          </a:p>
        </p:txBody>
      </p:sp>
      <p:graphicFrame>
        <p:nvGraphicFramePr>
          <p:cNvPr id="12" name="Object 11"/>
          <p:cNvGraphicFramePr>
            <a:graphicFrameLocks noChangeAspect="1"/>
          </p:cNvGraphicFramePr>
          <p:nvPr>
            <p:extLst>
              <p:ext uri="{D42A27DB-BD31-4B8C-83A1-F6EECF244321}">
                <p14:modId xmlns:p14="http://schemas.microsoft.com/office/powerpoint/2010/main" val="2703278076"/>
              </p:ext>
            </p:extLst>
          </p:nvPr>
        </p:nvGraphicFramePr>
        <p:xfrm>
          <a:off x="2438400" y="2667000"/>
          <a:ext cx="1312862" cy="768350"/>
        </p:xfrm>
        <a:graphic>
          <a:graphicData uri="http://schemas.openxmlformats.org/presentationml/2006/ole">
            <mc:AlternateContent xmlns:mc="http://schemas.openxmlformats.org/markup-compatibility/2006">
              <mc:Choice xmlns:v="urn:schemas-microsoft-com:vml" Requires="v">
                <p:oleObj spid="_x0000_s7183" name="Equation" r:id="rId6" imgW="672840" imgH="393480" progId="Equation.DSMT4">
                  <p:embed/>
                </p:oleObj>
              </mc:Choice>
              <mc:Fallback>
                <p:oleObj name="Equation" r:id="rId6" imgW="672840" imgH="393480" progId="Equation.DSMT4">
                  <p:embed/>
                  <p:pic>
                    <p:nvPicPr>
                      <p:cNvPr id="0" name=""/>
                      <p:cNvPicPr>
                        <a:picLocks noChangeAspect="1" noChangeArrowheads="1"/>
                      </p:cNvPicPr>
                      <p:nvPr/>
                    </p:nvPicPr>
                    <p:blipFill>
                      <a:blip r:embed="rId7"/>
                      <a:srcRect/>
                      <a:stretch>
                        <a:fillRect/>
                      </a:stretch>
                    </p:blipFill>
                    <p:spPr bwMode="auto">
                      <a:xfrm>
                        <a:off x="2438400" y="2667000"/>
                        <a:ext cx="1312862" cy="76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3" name="Object 12"/>
          <p:cNvGraphicFramePr>
            <a:graphicFrameLocks noChangeAspect="1"/>
          </p:cNvGraphicFramePr>
          <p:nvPr>
            <p:extLst>
              <p:ext uri="{D42A27DB-BD31-4B8C-83A1-F6EECF244321}">
                <p14:modId xmlns:p14="http://schemas.microsoft.com/office/powerpoint/2010/main" val="840095920"/>
              </p:ext>
            </p:extLst>
          </p:nvPr>
        </p:nvGraphicFramePr>
        <p:xfrm>
          <a:off x="3707166" y="2649244"/>
          <a:ext cx="2525712" cy="768350"/>
        </p:xfrm>
        <a:graphic>
          <a:graphicData uri="http://schemas.openxmlformats.org/presentationml/2006/ole">
            <mc:AlternateContent xmlns:mc="http://schemas.openxmlformats.org/markup-compatibility/2006">
              <mc:Choice xmlns:v="urn:schemas-microsoft-com:vml" Requires="v">
                <p:oleObj spid="_x0000_s7184" name="Equation" r:id="rId8" imgW="1295280" imgH="393480" progId="Equation.DSMT4">
                  <p:embed/>
                </p:oleObj>
              </mc:Choice>
              <mc:Fallback>
                <p:oleObj name="Equation" r:id="rId8" imgW="1295280" imgH="393480" progId="Equation.DSMT4">
                  <p:embed/>
                  <p:pic>
                    <p:nvPicPr>
                      <p:cNvPr id="0" name=""/>
                      <p:cNvPicPr>
                        <a:picLocks noChangeAspect="1" noChangeArrowheads="1"/>
                      </p:cNvPicPr>
                      <p:nvPr/>
                    </p:nvPicPr>
                    <p:blipFill>
                      <a:blip r:embed="rId9"/>
                      <a:srcRect/>
                      <a:stretch>
                        <a:fillRect/>
                      </a:stretch>
                    </p:blipFill>
                    <p:spPr bwMode="auto">
                      <a:xfrm>
                        <a:off x="3707166" y="2649244"/>
                        <a:ext cx="2525712" cy="76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4" name="Object 13"/>
          <p:cNvGraphicFramePr>
            <a:graphicFrameLocks noChangeAspect="1"/>
          </p:cNvGraphicFramePr>
          <p:nvPr>
            <p:extLst>
              <p:ext uri="{D42A27DB-BD31-4B8C-83A1-F6EECF244321}">
                <p14:modId xmlns:p14="http://schemas.microsoft.com/office/powerpoint/2010/main" val="3859171970"/>
              </p:ext>
            </p:extLst>
          </p:nvPr>
        </p:nvGraphicFramePr>
        <p:xfrm>
          <a:off x="3707166" y="3482328"/>
          <a:ext cx="2055812" cy="793750"/>
        </p:xfrm>
        <a:graphic>
          <a:graphicData uri="http://schemas.openxmlformats.org/presentationml/2006/ole">
            <mc:AlternateContent xmlns:mc="http://schemas.openxmlformats.org/markup-compatibility/2006">
              <mc:Choice xmlns:v="urn:schemas-microsoft-com:vml" Requires="v">
                <p:oleObj spid="_x0000_s7185" name="Equation" r:id="rId10" imgW="1054080" imgH="406080" progId="Equation.DSMT4">
                  <p:embed/>
                </p:oleObj>
              </mc:Choice>
              <mc:Fallback>
                <p:oleObj name="Equation" r:id="rId10" imgW="1054080" imgH="406080" progId="Equation.DSMT4">
                  <p:embed/>
                  <p:pic>
                    <p:nvPicPr>
                      <p:cNvPr id="0" name=""/>
                      <p:cNvPicPr>
                        <a:picLocks noChangeAspect="1" noChangeArrowheads="1"/>
                      </p:cNvPicPr>
                      <p:nvPr/>
                    </p:nvPicPr>
                    <p:blipFill>
                      <a:blip r:embed="rId11"/>
                      <a:srcRect/>
                      <a:stretch>
                        <a:fillRect/>
                      </a:stretch>
                    </p:blipFill>
                    <p:spPr bwMode="auto">
                      <a:xfrm>
                        <a:off x="3707166" y="3482328"/>
                        <a:ext cx="2055812" cy="793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7" name="Audio 6">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3629460557"/>
      </p:ext>
    </p:extLst>
  </p:cSld>
  <p:clrMapOvr>
    <a:masterClrMapping/>
  </p:clrMapOvr>
  <mc:AlternateContent xmlns:mc="http://schemas.openxmlformats.org/markup-compatibility/2006">
    <mc:Choice xmlns:p14="http://schemas.microsoft.com/office/powerpoint/2010/main" Requires="p14">
      <p:transition spd="slow" p14:dur="2000" advTm="57748"/>
    </mc:Choice>
    <mc:Fallback>
      <p:transition spd="slow" advTm="577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7"/>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Properties of sums</a:t>
            </a:r>
            <a:endParaRPr lang="en-CA" dirty="0"/>
          </a:p>
        </p:txBody>
      </p:sp>
      <p:sp>
        <p:nvSpPr>
          <p:cNvPr id="3" name="Content Placeholder 2"/>
          <p:cNvSpPr>
            <a:spLocks noGrp="1"/>
          </p:cNvSpPr>
          <p:nvPr>
            <p:ph idx="1"/>
          </p:nvPr>
        </p:nvSpPr>
        <p:spPr/>
        <p:txBody>
          <a:bodyPr/>
          <a:lstStyle/>
          <a:p>
            <a:r>
              <a:rPr lang="en-US" dirty="0" smtClean="0"/>
              <a:t>We can also deduce some properties of sums:</a:t>
            </a:r>
          </a:p>
          <a:p>
            <a:endParaRPr lang="en-US" dirty="0"/>
          </a:p>
          <a:p>
            <a:endParaRPr lang="en-US" dirty="0" smtClean="0"/>
          </a:p>
          <a:p>
            <a:endParaRPr lang="en-US" dirty="0"/>
          </a:p>
          <a:p>
            <a:endParaRPr lang="en-US" dirty="0" smtClean="0"/>
          </a:p>
          <a:p>
            <a:endParaRPr lang="en-US" dirty="0"/>
          </a:p>
          <a:p>
            <a:r>
              <a:rPr lang="en-US" dirty="0" smtClean="0"/>
              <a:t>Thus, </a:t>
            </a:r>
          </a:p>
        </p:txBody>
      </p:sp>
      <p:sp>
        <p:nvSpPr>
          <p:cNvPr id="9" name="Footer Placeholder 8"/>
          <p:cNvSpPr>
            <a:spLocks noGrp="1"/>
          </p:cNvSpPr>
          <p:nvPr>
            <p:ph type="ftr" sz="quarter" idx="11"/>
          </p:nvPr>
        </p:nvSpPr>
        <p:spPr/>
        <p:txBody>
          <a:bodyPr/>
          <a:lstStyle/>
          <a:p>
            <a:r>
              <a:rPr lang="en-CA" smtClean="0"/>
              <a:t>Sequences, sums and series</a:t>
            </a:r>
            <a:endParaRPr lang="en-CA"/>
          </a:p>
        </p:txBody>
      </p:sp>
      <p:sp>
        <p:nvSpPr>
          <p:cNvPr id="4" name="Slide Number Placeholder 3"/>
          <p:cNvSpPr>
            <a:spLocks noGrp="1"/>
          </p:cNvSpPr>
          <p:nvPr>
            <p:ph type="sldNum" sz="quarter" idx="12"/>
          </p:nvPr>
        </p:nvSpPr>
        <p:spPr/>
        <p:txBody>
          <a:bodyPr/>
          <a:lstStyle/>
          <a:p>
            <a:fld id="{42EF6DC8-DA9C-4533-8A40-BB00A2545AF8}" type="slidenum">
              <a:rPr lang="en-CA" smtClean="0"/>
              <a:pPr/>
              <a:t>11</a:t>
            </a:fld>
            <a:endParaRPr lang="en-CA"/>
          </a:p>
        </p:txBody>
      </p:sp>
      <p:graphicFrame>
        <p:nvGraphicFramePr>
          <p:cNvPr id="8" name="Object 7"/>
          <p:cNvGraphicFramePr>
            <a:graphicFrameLocks noChangeAspect="1"/>
          </p:cNvGraphicFramePr>
          <p:nvPr>
            <p:extLst>
              <p:ext uri="{D42A27DB-BD31-4B8C-83A1-F6EECF244321}">
                <p14:modId xmlns:p14="http://schemas.microsoft.com/office/powerpoint/2010/main" val="519540107"/>
              </p:ext>
            </p:extLst>
          </p:nvPr>
        </p:nvGraphicFramePr>
        <p:xfrm>
          <a:off x="1981200" y="2057400"/>
          <a:ext cx="4381500" cy="768350"/>
        </p:xfrm>
        <a:graphic>
          <a:graphicData uri="http://schemas.openxmlformats.org/presentationml/2006/ole">
            <mc:AlternateContent xmlns:mc="http://schemas.openxmlformats.org/markup-compatibility/2006">
              <mc:Choice xmlns:v="urn:schemas-microsoft-com:vml" Requires="v">
                <p:oleObj spid="_x0000_s8219" name="Equation" r:id="rId6" imgW="2247840" imgH="393480" progId="Equation.DSMT4">
                  <p:embed/>
                </p:oleObj>
              </mc:Choice>
              <mc:Fallback>
                <p:oleObj name="Equation" r:id="rId6" imgW="2247840" imgH="393480" progId="Equation.DSMT4">
                  <p:embed/>
                  <p:pic>
                    <p:nvPicPr>
                      <p:cNvPr id="0" name=""/>
                      <p:cNvPicPr>
                        <a:picLocks noChangeAspect="1" noChangeArrowheads="1"/>
                      </p:cNvPicPr>
                      <p:nvPr/>
                    </p:nvPicPr>
                    <p:blipFill>
                      <a:blip r:embed="rId7"/>
                      <a:srcRect/>
                      <a:stretch>
                        <a:fillRect/>
                      </a:stretch>
                    </p:blipFill>
                    <p:spPr bwMode="auto">
                      <a:xfrm>
                        <a:off x="1981200" y="2057400"/>
                        <a:ext cx="4381500" cy="76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0" name="Object 9"/>
          <p:cNvGraphicFramePr>
            <a:graphicFrameLocks noChangeAspect="1"/>
          </p:cNvGraphicFramePr>
          <p:nvPr>
            <p:extLst>
              <p:ext uri="{D42A27DB-BD31-4B8C-83A1-F6EECF244321}">
                <p14:modId xmlns:p14="http://schemas.microsoft.com/office/powerpoint/2010/main" val="827950361"/>
              </p:ext>
            </p:extLst>
          </p:nvPr>
        </p:nvGraphicFramePr>
        <p:xfrm>
          <a:off x="2749695" y="2667000"/>
          <a:ext cx="3367087" cy="446087"/>
        </p:xfrm>
        <a:graphic>
          <a:graphicData uri="http://schemas.openxmlformats.org/presentationml/2006/ole">
            <mc:AlternateContent xmlns:mc="http://schemas.openxmlformats.org/markup-compatibility/2006">
              <mc:Choice xmlns:v="urn:schemas-microsoft-com:vml" Requires="v">
                <p:oleObj spid="_x0000_s8220" name="Equation" r:id="rId8" imgW="1726920" imgH="228600" progId="Equation.DSMT4">
                  <p:embed/>
                </p:oleObj>
              </mc:Choice>
              <mc:Fallback>
                <p:oleObj name="Equation" r:id="rId8" imgW="1726920" imgH="228600" progId="Equation.DSMT4">
                  <p:embed/>
                  <p:pic>
                    <p:nvPicPr>
                      <p:cNvPr id="0" name=""/>
                      <p:cNvPicPr>
                        <a:picLocks noChangeAspect="1" noChangeArrowheads="1"/>
                      </p:cNvPicPr>
                      <p:nvPr/>
                    </p:nvPicPr>
                    <p:blipFill>
                      <a:blip r:embed="rId9"/>
                      <a:srcRect/>
                      <a:stretch>
                        <a:fillRect/>
                      </a:stretch>
                    </p:blipFill>
                    <p:spPr bwMode="auto">
                      <a:xfrm>
                        <a:off x="2749695" y="2667000"/>
                        <a:ext cx="3367087" cy="446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1" name="Object 10"/>
          <p:cNvGraphicFramePr>
            <a:graphicFrameLocks noChangeAspect="1"/>
          </p:cNvGraphicFramePr>
          <p:nvPr>
            <p:extLst>
              <p:ext uri="{D42A27DB-BD31-4B8C-83A1-F6EECF244321}">
                <p14:modId xmlns:p14="http://schemas.microsoft.com/office/powerpoint/2010/main" val="1325974498"/>
              </p:ext>
            </p:extLst>
          </p:nvPr>
        </p:nvGraphicFramePr>
        <p:xfrm>
          <a:off x="2804391" y="3061854"/>
          <a:ext cx="1016000" cy="768350"/>
        </p:xfrm>
        <a:graphic>
          <a:graphicData uri="http://schemas.openxmlformats.org/presentationml/2006/ole">
            <mc:AlternateContent xmlns:mc="http://schemas.openxmlformats.org/markup-compatibility/2006">
              <mc:Choice xmlns:v="urn:schemas-microsoft-com:vml" Requires="v">
                <p:oleObj spid="_x0000_s8221" name="Equation" r:id="rId10" imgW="520560" imgH="393480" progId="Equation.DSMT4">
                  <p:embed/>
                </p:oleObj>
              </mc:Choice>
              <mc:Fallback>
                <p:oleObj name="Equation" r:id="rId10" imgW="520560" imgH="393480" progId="Equation.DSMT4">
                  <p:embed/>
                  <p:pic>
                    <p:nvPicPr>
                      <p:cNvPr id="0" name=""/>
                      <p:cNvPicPr>
                        <a:picLocks noChangeAspect="1" noChangeArrowheads="1"/>
                      </p:cNvPicPr>
                      <p:nvPr/>
                    </p:nvPicPr>
                    <p:blipFill>
                      <a:blip r:embed="rId11"/>
                      <a:srcRect/>
                      <a:stretch>
                        <a:fillRect/>
                      </a:stretch>
                    </p:blipFill>
                    <p:spPr bwMode="auto">
                      <a:xfrm>
                        <a:off x="2804391" y="3061854"/>
                        <a:ext cx="1016000" cy="76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2" name="Object 11"/>
          <p:cNvGraphicFramePr>
            <a:graphicFrameLocks noChangeAspect="1"/>
          </p:cNvGraphicFramePr>
          <p:nvPr>
            <p:extLst>
              <p:ext uri="{D42A27DB-BD31-4B8C-83A1-F6EECF244321}">
                <p14:modId xmlns:p14="http://schemas.microsoft.com/office/powerpoint/2010/main" val="2546223925"/>
              </p:ext>
            </p:extLst>
          </p:nvPr>
        </p:nvGraphicFramePr>
        <p:xfrm>
          <a:off x="1666009" y="3851564"/>
          <a:ext cx="1781175" cy="768350"/>
        </p:xfrm>
        <a:graphic>
          <a:graphicData uri="http://schemas.openxmlformats.org/presentationml/2006/ole">
            <mc:AlternateContent xmlns:mc="http://schemas.openxmlformats.org/markup-compatibility/2006">
              <mc:Choice xmlns:v="urn:schemas-microsoft-com:vml" Requires="v">
                <p:oleObj spid="_x0000_s8222" name="Equation" r:id="rId12" imgW="914400" imgH="393480" progId="Equation.DSMT4">
                  <p:embed/>
                </p:oleObj>
              </mc:Choice>
              <mc:Fallback>
                <p:oleObj name="Equation" r:id="rId12" imgW="914400" imgH="393480" progId="Equation.DSMT4">
                  <p:embed/>
                  <p:pic>
                    <p:nvPicPr>
                      <p:cNvPr id="0" name=""/>
                      <p:cNvPicPr>
                        <a:picLocks noChangeAspect="1" noChangeArrowheads="1"/>
                      </p:cNvPicPr>
                      <p:nvPr/>
                    </p:nvPicPr>
                    <p:blipFill>
                      <a:blip r:embed="rId13"/>
                      <a:srcRect/>
                      <a:stretch>
                        <a:fillRect/>
                      </a:stretch>
                    </p:blipFill>
                    <p:spPr bwMode="auto">
                      <a:xfrm>
                        <a:off x="1666009" y="3851564"/>
                        <a:ext cx="1781175" cy="76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6" name="Audio 5">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4"/>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250011650"/>
      </p:ext>
    </p:extLst>
  </p:cSld>
  <p:clrMapOvr>
    <a:masterClrMapping/>
  </p:clrMapOvr>
  <mc:AlternateContent xmlns:mc="http://schemas.openxmlformats.org/markup-compatibility/2006">
    <mc:Choice xmlns:p14="http://schemas.microsoft.com/office/powerpoint/2010/main" Requires="p14">
      <p:transition spd="slow" p14:dur="2000" advTm="71125"/>
    </mc:Choice>
    <mc:Fallback>
      <p:transition spd="slow" advTm="711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1" fill="hold" display="0">
                  <p:stCondLst>
                    <p:cond delay="indefinite"/>
                  </p:stCondLst>
                  <p:endCondLst>
                    <p:cond evt="onStopAudio" delay="0">
                      <p:tgtEl>
                        <p:sldTgt/>
                      </p:tgtEl>
                    </p:cond>
                  </p:endCondLst>
                </p:cTn>
                <p:tgtEl>
                  <p:spTgt spid="6"/>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Properties of sums</a:t>
            </a:r>
            <a:endParaRPr lang="en-CA" dirty="0"/>
          </a:p>
        </p:txBody>
      </p:sp>
      <p:sp>
        <p:nvSpPr>
          <p:cNvPr id="3" name="Content Placeholder 2"/>
          <p:cNvSpPr>
            <a:spLocks noGrp="1"/>
          </p:cNvSpPr>
          <p:nvPr>
            <p:ph idx="1"/>
          </p:nvPr>
        </p:nvSpPr>
        <p:spPr/>
        <p:txBody>
          <a:bodyPr/>
          <a:lstStyle/>
          <a:p>
            <a:r>
              <a:rPr lang="en-US" dirty="0" smtClean="0"/>
              <a:t>Also, </a:t>
            </a:r>
          </a:p>
          <a:p>
            <a:endParaRPr lang="en-US" dirty="0"/>
          </a:p>
          <a:p>
            <a:endParaRPr lang="en-US" dirty="0" smtClean="0"/>
          </a:p>
          <a:p>
            <a:endParaRPr lang="en-US" dirty="0"/>
          </a:p>
          <a:p>
            <a:endParaRPr lang="en-US" dirty="0" smtClean="0"/>
          </a:p>
          <a:p>
            <a:endParaRPr lang="en-US" dirty="0"/>
          </a:p>
          <a:p>
            <a:r>
              <a:rPr lang="en-US" dirty="0" smtClean="0"/>
              <a:t>Of course, </a:t>
            </a:r>
          </a:p>
        </p:txBody>
      </p:sp>
      <p:sp>
        <p:nvSpPr>
          <p:cNvPr id="9" name="Footer Placeholder 8"/>
          <p:cNvSpPr>
            <a:spLocks noGrp="1"/>
          </p:cNvSpPr>
          <p:nvPr>
            <p:ph type="ftr" sz="quarter" idx="11"/>
          </p:nvPr>
        </p:nvSpPr>
        <p:spPr/>
        <p:txBody>
          <a:bodyPr/>
          <a:lstStyle/>
          <a:p>
            <a:r>
              <a:rPr lang="en-CA" smtClean="0"/>
              <a:t>Sequences, sums and series</a:t>
            </a:r>
            <a:endParaRPr lang="en-CA"/>
          </a:p>
        </p:txBody>
      </p:sp>
      <p:sp>
        <p:nvSpPr>
          <p:cNvPr id="4" name="Slide Number Placeholder 3"/>
          <p:cNvSpPr>
            <a:spLocks noGrp="1"/>
          </p:cNvSpPr>
          <p:nvPr>
            <p:ph type="sldNum" sz="quarter" idx="12"/>
          </p:nvPr>
        </p:nvSpPr>
        <p:spPr/>
        <p:txBody>
          <a:bodyPr/>
          <a:lstStyle/>
          <a:p>
            <a:fld id="{42EF6DC8-DA9C-4533-8A40-BB00A2545AF8}" type="slidenum">
              <a:rPr lang="en-CA" smtClean="0"/>
              <a:pPr/>
              <a:t>12</a:t>
            </a:fld>
            <a:endParaRPr lang="en-CA"/>
          </a:p>
        </p:txBody>
      </p:sp>
      <p:graphicFrame>
        <p:nvGraphicFramePr>
          <p:cNvPr id="8" name="Object 7"/>
          <p:cNvGraphicFramePr>
            <a:graphicFrameLocks noChangeAspect="1"/>
          </p:cNvGraphicFramePr>
          <p:nvPr>
            <p:extLst>
              <p:ext uri="{D42A27DB-BD31-4B8C-83A1-F6EECF244321}">
                <p14:modId xmlns:p14="http://schemas.microsoft.com/office/powerpoint/2010/main" val="352402054"/>
              </p:ext>
            </p:extLst>
          </p:nvPr>
        </p:nvGraphicFramePr>
        <p:xfrm>
          <a:off x="2822575" y="2057400"/>
          <a:ext cx="2697163" cy="768350"/>
        </p:xfrm>
        <a:graphic>
          <a:graphicData uri="http://schemas.openxmlformats.org/presentationml/2006/ole">
            <mc:AlternateContent xmlns:mc="http://schemas.openxmlformats.org/markup-compatibility/2006">
              <mc:Choice xmlns:v="urn:schemas-microsoft-com:vml" Requires="v">
                <p:oleObj spid="_x0000_s9233" name="Equation" r:id="rId6" imgW="1384200" imgH="393480" progId="Equation.DSMT4">
                  <p:embed/>
                </p:oleObj>
              </mc:Choice>
              <mc:Fallback>
                <p:oleObj name="Equation" r:id="rId6" imgW="1384200" imgH="393480" progId="Equation.DSMT4">
                  <p:embed/>
                  <p:pic>
                    <p:nvPicPr>
                      <p:cNvPr id="0" name=""/>
                      <p:cNvPicPr>
                        <a:picLocks noChangeAspect="1" noChangeArrowheads="1"/>
                      </p:cNvPicPr>
                      <p:nvPr/>
                    </p:nvPicPr>
                    <p:blipFill>
                      <a:blip r:embed="rId7"/>
                      <a:srcRect/>
                      <a:stretch>
                        <a:fillRect/>
                      </a:stretch>
                    </p:blipFill>
                    <p:spPr bwMode="auto">
                      <a:xfrm>
                        <a:off x="2822575" y="2057400"/>
                        <a:ext cx="2697163" cy="76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1" name="Object 10"/>
          <p:cNvGraphicFramePr>
            <a:graphicFrameLocks noChangeAspect="1"/>
          </p:cNvGraphicFramePr>
          <p:nvPr>
            <p:extLst>
              <p:ext uri="{D42A27DB-BD31-4B8C-83A1-F6EECF244321}">
                <p14:modId xmlns:p14="http://schemas.microsoft.com/office/powerpoint/2010/main" val="2716136393"/>
              </p:ext>
            </p:extLst>
          </p:nvPr>
        </p:nvGraphicFramePr>
        <p:xfrm>
          <a:off x="3352800" y="2743200"/>
          <a:ext cx="990600" cy="446088"/>
        </p:xfrm>
        <a:graphic>
          <a:graphicData uri="http://schemas.openxmlformats.org/presentationml/2006/ole">
            <mc:AlternateContent xmlns:mc="http://schemas.openxmlformats.org/markup-compatibility/2006">
              <mc:Choice xmlns:v="urn:schemas-microsoft-com:vml" Requires="v">
                <p:oleObj spid="_x0000_s9234" name="Equation" r:id="rId8" imgW="507960" imgH="228600" progId="Equation.DSMT4">
                  <p:embed/>
                </p:oleObj>
              </mc:Choice>
              <mc:Fallback>
                <p:oleObj name="Equation" r:id="rId8" imgW="507960" imgH="228600" progId="Equation.DSMT4">
                  <p:embed/>
                  <p:pic>
                    <p:nvPicPr>
                      <p:cNvPr id="0" name=""/>
                      <p:cNvPicPr>
                        <a:picLocks noChangeAspect="1" noChangeArrowheads="1"/>
                      </p:cNvPicPr>
                      <p:nvPr/>
                    </p:nvPicPr>
                    <p:blipFill>
                      <a:blip r:embed="rId9"/>
                      <a:srcRect/>
                      <a:stretch>
                        <a:fillRect/>
                      </a:stretch>
                    </p:blipFill>
                    <p:spPr bwMode="auto">
                      <a:xfrm>
                        <a:off x="3352800" y="2743200"/>
                        <a:ext cx="990600" cy="446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2" name="Object 11"/>
          <p:cNvGraphicFramePr>
            <a:graphicFrameLocks noChangeAspect="1"/>
          </p:cNvGraphicFramePr>
          <p:nvPr>
            <p:extLst>
              <p:ext uri="{D42A27DB-BD31-4B8C-83A1-F6EECF244321}">
                <p14:modId xmlns:p14="http://schemas.microsoft.com/office/powerpoint/2010/main" val="594422372"/>
              </p:ext>
            </p:extLst>
          </p:nvPr>
        </p:nvGraphicFramePr>
        <p:xfrm>
          <a:off x="2189018" y="3851564"/>
          <a:ext cx="915988" cy="768350"/>
        </p:xfrm>
        <a:graphic>
          <a:graphicData uri="http://schemas.openxmlformats.org/presentationml/2006/ole">
            <mc:AlternateContent xmlns:mc="http://schemas.openxmlformats.org/markup-compatibility/2006">
              <mc:Choice xmlns:v="urn:schemas-microsoft-com:vml" Requires="v">
                <p:oleObj spid="_x0000_s9235" name="Equation" r:id="rId10" imgW="469800" imgH="393480" progId="Equation.DSMT4">
                  <p:embed/>
                </p:oleObj>
              </mc:Choice>
              <mc:Fallback>
                <p:oleObj name="Equation" r:id="rId10" imgW="469800" imgH="393480" progId="Equation.DSMT4">
                  <p:embed/>
                  <p:pic>
                    <p:nvPicPr>
                      <p:cNvPr id="0" name=""/>
                      <p:cNvPicPr>
                        <a:picLocks noChangeAspect="1" noChangeArrowheads="1"/>
                      </p:cNvPicPr>
                      <p:nvPr/>
                    </p:nvPicPr>
                    <p:blipFill>
                      <a:blip r:embed="rId11"/>
                      <a:srcRect/>
                      <a:stretch>
                        <a:fillRect/>
                      </a:stretch>
                    </p:blipFill>
                    <p:spPr bwMode="auto">
                      <a:xfrm>
                        <a:off x="2189018" y="3851564"/>
                        <a:ext cx="915988" cy="76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7" name="Audio 6">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157172993"/>
      </p:ext>
    </p:extLst>
  </p:cSld>
  <p:clrMapOvr>
    <a:masterClrMapping/>
  </p:clrMapOvr>
  <mc:AlternateContent xmlns:mc="http://schemas.openxmlformats.org/markup-compatibility/2006">
    <mc:Choice xmlns:p14="http://schemas.microsoft.com/office/powerpoint/2010/main" Requires="p14">
      <p:transition spd="slow" p14:dur="2000" advTm="42058"/>
    </mc:Choice>
    <mc:Fallback>
      <p:transition spd="slow" advTm="420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7"/>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Properties of sums</a:t>
            </a:r>
            <a:endParaRPr lang="en-CA" dirty="0"/>
          </a:p>
        </p:txBody>
      </p:sp>
      <p:sp>
        <p:nvSpPr>
          <p:cNvPr id="3" name="Content Placeholder 2"/>
          <p:cNvSpPr>
            <a:spLocks noGrp="1"/>
          </p:cNvSpPr>
          <p:nvPr>
            <p:ph idx="1"/>
          </p:nvPr>
        </p:nvSpPr>
        <p:spPr/>
        <p:txBody>
          <a:bodyPr/>
          <a:lstStyle/>
          <a:p>
            <a:r>
              <a:rPr lang="en-US" dirty="0" smtClean="0"/>
              <a:t>Similarly,</a:t>
            </a:r>
          </a:p>
          <a:p>
            <a:endParaRPr lang="en-US" dirty="0"/>
          </a:p>
          <a:p>
            <a:endParaRPr lang="en-US" dirty="0" smtClean="0"/>
          </a:p>
          <a:p>
            <a:endParaRPr lang="en-US" dirty="0"/>
          </a:p>
          <a:p>
            <a:endParaRPr lang="en-US" dirty="0" smtClean="0"/>
          </a:p>
          <a:p>
            <a:endParaRPr lang="en-US" dirty="0"/>
          </a:p>
        </p:txBody>
      </p:sp>
      <p:sp>
        <p:nvSpPr>
          <p:cNvPr id="9" name="Footer Placeholder 8"/>
          <p:cNvSpPr>
            <a:spLocks noGrp="1"/>
          </p:cNvSpPr>
          <p:nvPr>
            <p:ph type="ftr" sz="quarter" idx="11"/>
          </p:nvPr>
        </p:nvSpPr>
        <p:spPr/>
        <p:txBody>
          <a:bodyPr/>
          <a:lstStyle/>
          <a:p>
            <a:r>
              <a:rPr lang="en-CA" smtClean="0"/>
              <a:t>Sequences, sums and series</a:t>
            </a:r>
            <a:endParaRPr lang="en-CA"/>
          </a:p>
        </p:txBody>
      </p:sp>
      <p:sp>
        <p:nvSpPr>
          <p:cNvPr id="4" name="Slide Number Placeholder 3"/>
          <p:cNvSpPr>
            <a:spLocks noGrp="1"/>
          </p:cNvSpPr>
          <p:nvPr>
            <p:ph type="sldNum" sz="quarter" idx="12"/>
          </p:nvPr>
        </p:nvSpPr>
        <p:spPr/>
        <p:txBody>
          <a:bodyPr/>
          <a:lstStyle/>
          <a:p>
            <a:fld id="{42EF6DC8-DA9C-4533-8A40-BB00A2545AF8}" type="slidenum">
              <a:rPr lang="en-CA" smtClean="0"/>
              <a:pPr/>
              <a:t>13</a:t>
            </a:fld>
            <a:endParaRPr lang="en-CA"/>
          </a:p>
        </p:txBody>
      </p:sp>
      <p:graphicFrame>
        <p:nvGraphicFramePr>
          <p:cNvPr id="8" name="Object 7"/>
          <p:cNvGraphicFramePr>
            <a:graphicFrameLocks noChangeAspect="1"/>
          </p:cNvGraphicFramePr>
          <p:nvPr>
            <p:extLst>
              <p:ext uri="{D42A27DB-BD31-4B8C-83A1-F6EECF244321}">
                <p14:modId xmlns:p14="http://schemas.microsoft.com/office/powerpoint/2010/main" val="1801966613"/>
              </p:ext>
            </p:extLst>
          </p:nvPr>
        </p:nvGraphicFramePr>
        <p:xfrm>
          <a:off x="965200" y="2133600"/>
          <a:ext cx="7721600" cy="768350"/>
        </p:xfrm>
        <a:graphic>
          <a:graphicData uri="http://schemas.openxmlformats.org/presentationml/2006/ole">
            <mc:AlternateContent xmlns:mc="http://schemas.openxmlformats.org/markup-compatibility/2006">
              <mc:Choice xmlns:v="urn:schemas-microsoft-com:vml" Requires="v">
                <p:oleObj spid="_x0000_s10263" name="Equation" r:id="rId6" imgW="3962160" imgH="393480" progId="Equation.DSMT4">
                  <p:embed/>
                </p:oleObj>
              </mc:Choice>
              <mc:Fallback>
                <p:oleObj name="Equation" r:id="rId6" imgW="3962160" imgH="393480" progId="Equation.DSMT4">
                  <p:embed/>
                  <p:pic>
                    <p:nvPicPr>
                      <p:cNvPr id="0" name=""/>
                      <p:cNvPicPr>
                        <a:picLocks noChangeAspect="1" noChangeArrowheads="1"/>
                      </p:cNvPicPr>
                      <p:nvPr/>
                    </p:nvPicPr>
                    <p:blipFill>
                      <a:blip r:embed="rId7"/>
                      <a:srcRect/>
                      <a:stretch>
                        <a:fillRect/>
                      </a:stretch>
                    </p:blipFill>
                    <p:spPr bwMode="auto">
                      <a:xfrm>
                        <a:off x="965200" y="2133600"/>
                        <a:ext cx="7721600" cy="76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0" name="Object 9"/>
          <p:cNvGraphicFramePr>
            <a:graphicFrameLocks noChangeAspect="1"/>
          </p:cNvGraphicFramePr>
          <p:nvPr>
            <p:extLst>
              <p:ext uri="{D42A27DB-BD31-4B8C-83A1-F6EECF244321}">
                <p14:modId xmlns:p14="http://schemas.microsoft.com/office/powerpoint/2010/main" val="1119955171"/>
              </p:ext>
            </p:extLst>
          </p:nvPr>
        </p:nvGraphicFramePr>
        <p:xfrm>
          <a:off x="2286000" y="2819400"/>
          <a:ext cx="6261100" cy="446087"/>
        </p:xfrm>
        <a:graphic>
          <a:graphicData uri="http://schemas.openxmlformats.org/presentationml/2006/ole">
            <mc:AlternateContent xmlns:mc="http://schemas.openxmlformats.org/markup-compatibility/2006">
              <mc:Choice xmlns:v="urn:schemas-microsoft-com:vml" Requires="v">
                <p:oleObj spid="_x0000_s10264" name="Equation" r:id="rId8" imgW="3213000" imgH="228600" progId="Equation.DSMT4">
                  <p:embed/>
                </p:oleObj>
              </mc:Choice>
              <mc:Fallback>
                <p:oleObj name="Equation" r:id="rId8" imgW="3213000" imgH="228600" progId="Equation.DSMT4">
                  <p:embed/>
                  <p:pic>
                    <p:nvPicPr>
                      <p:cNvPr id="0" name=""/>
                      <p:cNvPicPr>
                        <a:picLocks noChangeAspect="1" noChangeArrowheads="1"/>
                      </p:cNvPicPr>
                      <p:nvPr/>
                    </p:nvPicPr>
                    <p:blipFill>
                      <a:blip r:embed="rId9"/>
                      <a:srcRect/>
                      <a:stretch>
                        <a:fillRect/>
                      </a:stretch>
                    </p:blipFill>
                    <p:spPr bwMode="auto">
                      <a:xfrm>
                        <a:off x="2286000" y="2819400"/>
                        <a:ext cx="6261100" cy="446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3" name="Object 12"/>
          <p:cNvGraphicFramePr>
            <a:graphicFrameLocks noChangeAspect="1"/>
          </p:cNvGraphicFramePr>
          <p:nvPr>
            <p:extLst>
              <p:ext uri="{D42A27DB-BD31-4B8C-83A1-F6EECF244321}">
                <p14:modId xmlns:p14="http://schemas.microsoft.com/office/powerpoint/2010/main" val="3199481952"/>
              </p:ext>
            </p:extLst>
          </p:nvPr>
        </p:nvGraphicFramePr>
        <p:xfrm>
          <a:off x="2286000" y="3352800"/>
          <a:ext cx="2227263" cy="817562"/>
        </p:xfrm>
        <a:graphic>
          <a:graphicData uri="http://schemas.openxmlformats.org/presentationml/2006/ole">
            <mc:AlternateContent xmlns:mc="http://schemas.openxmlformats.org/markup-compatibility/2006">
              <mc:Choice xmlns:v="urn:schemas-microsoft-com:vml" Requires="v">
                <p:oleObj spid="_x0000_s10265" name="Equation" r:id="rId10" imgW="1143000" imgH="419040" progId="Equation.DSMT4">
                  <p:embed/>
                </p:oleObj>
              </mc:Choice>
              <mc:Fallback>
                <p:oleObj name="Equation" r:id="rId10" imgW="1143000" imgH="419040" progId="Equation.DSMT4">
                  <p:embed/>
                  <p:pic>
                    <p:nvPicPr>
                      <p:cNvPr id="0" name=""/>
                      <p:cNvPicPr>
                        <a:picLocks noChangeAspect="1" noChangeArrowheads="1"/>
                      </p:cNvPicPr>
                      <p:nvPr/>
                    </p:nvPicPr>
                    <p:blipFill>
                      <a:blip r:embed="rId11"/>
                      <a:srcRect/>
                      <a:stretch>
                        <a:fillRect/>
                      </a:stretch>
                    </p:blipFill>
                    <p:spPr bwMode="auto">
                      <a:xfrm>
                        <a:off x="2286000" y="3352800"/>
                        <a:ext cx="2227263" cy="817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6" name="Audio 5">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3648889735"/>
      </p:ext>
    </p:extLst>
  </p:cSld>
  <p:clrMapOvr>
    <a:masterClrMapping/>
  </p:clrMapOvr>
  <mc:AlternateContent xmlns:mc="http://schemas.openxmlformats.org/markup-compatibility/2006">
    <mc:Choice xmlns:p14="http://schemas.microsoft.com/office/powerpoint/2010/main" Requires="p14">
      <p:transition spd="slow" p14:dur="2000" advTm="90839"/>
    </mc:Choice>
    <mc:Fallback>
      <p:transition spd="slow" advTm="908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6"/>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Properties of sums</a:t>
            </a:r>
            <a:endParaRPr lang="en-CA" dirty="0"/>
          </a:p>
        </p:txBody>
      </p:sp>
      <p:sp>
        <p:nvSpPr>
          <p:cNvPr id="3" name="Content Placeholder 2"/>
          <p:cNvSpPr>
            <a:spLocks noGrp="1"/>
          </p:cNvSpPr>
          <p:nvPr>
            <p:ph idx="1"/>
          </p:nvPr>
        </p:nvSpPr>
        <p:spPr/>
        <p:txBody>
          <a:bodyPr/>
          <a:lstStyle/>
          <a:p>
            <a:r>
              <a:rPr lang="en-US" dirty="0" smtClean="0"/>
              <a:t>Can we use these rules to find that</a:t>
            </a:r>
          </a:p>
          <a:p>
            <a:endParaRPr lang="en-US" dirty="0"/>
          </a:p>
          <a:p>
            <a:pPr marL="0" indent="0">
              <a:buNone/>
            </a:pPr>
            <a:r>
              <a:rPr lang="en-US" dirty="0" smtClean="0"/>
              <a:t>							?</a:t>
            </a:r>
          </a:p>
          <a:p>
            <a:pPr lvl="1"/>
            <a:endParaRPr lang="en-US" dirty="0" smtClean="0"/>
          </a:p>
          <a:p>
            <a:r>
              <a:rPr lang="en-US" dirty="0" smtClean="0"/>
              <a:t>Well,</a:t>
            </a:r>
            <a:endParaRPr lang="en-US" dirty="0"/>
          </a:p>
          <a:p>
            <a:endParaRPr lang="en-US" dirty="0" smtClean="0"/>
          </a:p>
          <a:p>
            <a:endParaRPr lang="en-US" dirty="0"/>
          </a:p>
          <a:p>
            <a:endParaRPr lang="en-US" dirty="0" smtClean="0"/>
          </a:p>
          <a:p>
            <a:endParaRPr lang="en-US" dirty="0"/>
          </a:p>
        </p:txBody>
      </p:sp>
      <p:sp>
        <p:nvSpPr>
          <p:cNvPr id="9" name="Footer Placeholder 8"/>
          <p:cNvSpPr>
            <a:spLocks noGrp="1"/>
          </p:cNvSpPr>
          <p:nvPr>
            <p:ph type="ftr" sz="quarter" idx="11"/>
          </p:nvPr>
        </p:nvSpPr>
        <p:spPr/>
        <p:txBody>
          <a:bodyPr/>
          <a:lstStyle/>
          <a:p>
            <a:r>
              <a:rPr lang="en-CA" smtClean="0"/>
              <a:t>Sequences, sums and series</a:t>
            </a:r>
            <a:endParaRPr lang="en-CA"/>
          </a:p>
        </p:txBody>
      </p:sp>
      <p:sp>
        <p:nvSpPr>
          <p:cNvPr id="4" name="Slide Number Placeholder 3"/>
          <p:cNvSpPr>
            <a:spLocks noGrp="1"/>
          </p:cNvSpPr>
          <p:nvPr>
            <p:ph type="sldNum" sz="quarter" idx="12"/>
          </p:nvPr>
        </p:nvSpPr>
        <p:spPr/>
        <p:txBody>
          <a:bodyPr/>
          <a:lstStyle/>
          <a:p>
            <a:fld id="{42EF6DC8-DA9C-4533-8A40-BB00A2545AF8}" type="slidenum">
              <a:rPr lang="en-CA" smtClean="0"/>
              <a:pPr/>
              <a:t>14</a:t>
            </a:fld>
            <a:endParaRPr lang="en-CA"/>
          </a:p>
        </p:txBody>
      </p:sp>
      <p:graphicFrame>
        <p:nvGraphicFramePr>
          <p:cNvPr id="8" name="Object 7"/>
          <p:cNvGraphicFramePr>
            <a:graphicFrameLocks noChangeAspect="1"/>
          </p:cNvGraphicFramePr>
          <p:nvPr>
            <p:extLst>
              <p:ext uri="{D42A27DB-BD31-4B8C-83A1-F6EECF244321}">
                <p14:modId xmlns:p14="http://schemas.microsoft.com/office/powerpoint/2010/main" val="2719808807"/>
              </p:ext>
            </p:extLst>
          </p:nvPr>
        </p:nvGraphicFramePr>
        <p:xfrm>
          <a:off x="3071813" y="2209800"/>
          <a:ext cx="3786187" cy="817562"/>
        </p:xfrm>
        <a:graphic>
          <a:graphicData uri="http://schemas.openxmlformats.org/presentationml/2006/ole">
            <mc:AlternateContent xmlns:mc="http://schemas.openxmlformats.org/markup-compatibility/2006">
              <mc:Choice xmlns:v="urn:schemas-microsoft-com:vml" Requires="v">
                <p:oleObj spid="_x0000_s11291" name="Equation" r:id="rId6" imgW="1942920" imgH="419040" progId="Equation.DSMT4">
                  <p:embed/>
                </p:oleObj>
              </mc:Choice>
              <mc:Fallback>
                <p:oleObj name="Equation" r:id="rId6" imgW="1942920" imgH="419040" progId="Equation.DSMT4">
                  <p:embed/>
                  <p:pic>
                    <p:nvPicPr>
                      <p:cNvPr id="0" name=""/>
                      <p:cNvPicPr>
                        <a:picLocks noChangeAspect="1" noChangeArrowheads="1"/>
                      </p:cNvPicPr>
                      <p:nvPr/>
                    </p:nvPicPr>
                    <p:blipFill>
                      <a:blip r:embed="rId7"/>
                      <a:srcRect/>
                      <a:stretch>
                        <a:fillRect/>
                      </a:stretch>
                    </p:blipFill>
                    <p:spPr bwMode="auto">
                      <a:xfrm>
                        <a:off x="3071813" y="2209800"/>
                        <a:ext cx="3786187" cy="817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1" name="Object 10"/>
          <p:cNvGraphicFramePr>
            <a:graphicFrameLocks noChangeAspect="1"/>
          </p:cNvGraphicFramePr>
          <p:nvPr>
            <p:extLst>
              <p:ext uri="{D42A27DB-BD31-4B8C-83A1-F6EECF244321}">
                <p14:modId xmlns:p14="http://schemas.microsoft.com/office/powerpoint/2010/main" val="2503005639"/>
              </p:ext>
            </p:extLst>
          </p:nvPr>
        </p:nvGraphicFramePr>
        <p:xfrm>
          <a:off x="2743200" y="3276600"/>
          <a:ext cx="3438525" cy="817563"/>
        </p:xfrm>
        <a:graphic>
          <a:graphicData uri="http://schemas.openxmlformats.org/presentationml/2006/ole">
            <mc:AlternateContent xmlns:mc="http://schemas.openxmlformats.org/markup-compatibility/2006">
              <mc:Choice xmlns:v="urn:schemas-microsoft-com:vml" Requires="v">
                <p:oleObj spid="_x0000_s11292" name="Equation" r:id="rId8" imgW="1765080" imgH="419040" progId="Equation.DSMT4">
                  <p:embed/>
                </p:oleObj>
              </mc:Choice>
              <mc:Fallback>
                <p:oleObj name="Equation" r:id="rId8" imgW="1765080" imgH="419040" progId="Equation.DSMT4">
                  <p:embed/>
                  <p:pic>
                    <p:nvPicPr>
                      <p:cNvPr id="0" name=""/>
                      <p:cNvPicPr>
                        <a:picLocks noChangeAspect="1" noChangeArrowheads="1"/>
                      </p:cNvPicPr>
                      <p:nvPr/>
                    </p:nvPicPr>
                    <p:blipFill>
                      <a:blip r:embed="rId9"/>
                      <a:srcRect/>
                      <a:stretch>
                        <a:fillRect/>
                      </a:stretch>
                    </p:blipFill>
                    <p:spPr bwMode="auto">
                      <a:xfrm>
                        <a:off x="2743200" y="3276600"/>
                        <a:ext cx="3438525" cy="817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2" name="Object 11"/>
          <p:cNvGraphicFramePr>
            <a:graphicFrameLocks noChangeAspect="1"/>
          </p:cNvGraphicFramePr>
          <p:nvPr>
            <p:extLst>
              <p:ext uri="{D42A27DB-BD31-4B8C-83A1-F6EECF244321}">
                <p14:modId xmlns:p14="http://schemas.microsoft.com/office/powerpoint/2010/main" val="4030992501"/>
              </p:ext>
            </p:extLst>
          </p:nvPr>
        </p:nvGraphicFramePr>
        <p:xfrm>
          <a:off x="3962400" y="4114800"/>
          <a:ext cx="2325688" cy="817563"/>
        </p:xfrm>
        <a:graphic>
          <a:graphicData uri="http://schemas.openxmlformats.org/presentationml/2006/ole">
            <mc:AlternateContent xmlns:mc="http://schemas.openxmlformats.org/markup-compatibility/2006">
              <mc:Choice xmlns:v="urn:schemas-microsoft-com:vml" Requires="v">
                <p:oleObj spid="_x0000_s11293" name="Equation" r:id="rId10" imgW="1193760" imgH="419040" progId="Equation.DSMT4">
                  <p:embed/>
                </p:oleObj>
              </mc:Choice>
              <mc:Fallback>
                <p:oleObj name="Equation" r:id="rId10" imgW="1193760" imgH="419040" progId="Equation.DSMT4">
                  <p:embed/>
                  <p:pic>
                    <p:nvPicPr>
                      <p:cNvPr id="0" name=""/>
                      <p:cNvPicPr>
                        <a:picLocks noChangeAspect="1" noChangeArrowheads="1"/>
                      </p:cNvPicPr>
                      <p:nvPr/>
                    </p:nvPicPr>
                    <p:blipFill>
                      <a:blip r:embed="rId11"/>
                      <a:srcRect/>
                      <a:stretch>
                        <a:fillRect/>
                      </a:stretch>
                    </p:blipFill>
                    <p:spPr bwMode="auto">
                      <a:xfrm>
                        <a:off x="3962400" y="4114800"/>
                        <a:ext cx="2325688" cy="817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4" name="Object 13"/>
          <p:cNvGraphicFramePr>
            <a:graphicFrameLocks noChangeAspect="1"/>
          </p:cNvGraphicFramePr>
          <p:nvPr>
            <p:extLst>
              <p:ext uri="{D42A27DB-BD31-4B8C-83A1-F6EECF244321}">
                <p14:modId xmlns:p14="http://schemas.microsoft.com/office/powerpoint/2010/main" val="2462415840"/>
              </p:ext>
            </p:extLst>
          </p:nvPr>
        </p:nvGraphicFramePr>
        <p:xfrm>
          <a:off x="4029075" y="5053013"/>
          <a:ext cx="2524125" cy="768350"/>
        </p:xfrm>
        <a:graphic>
          <a:graphicData uri="http://schemas.openxmlformats.org/presentationml/2006/ole">
            <mc:AlternateContent xmlns:mc="http://schemas.openxmlformats.org/markup-compatibility/2006">
              <mc:Choice xmlns:v="urn:schemas-microsoft-com:vml" Requires="v">
                <p:oleObj spid="_x0000_s11294" name="Equation" r:id="rId12" imgW="1295280" imgH="393480" progId="Equation.DSMT4">
                  <p:embed/>
                </p:oleObj>
              </mc:Choice>
              <mc:Fallback>
                <p:oleObj name="Equation" r:id="rId12" imgW="1295280" imgH="393480" progId="Equation.DSMT4">
                  <p:embed/>
                  <p:pic>
                    <p:nvPicPr>
                      <p:cNvPr id="0" name=""/>
                      <p:cNvPicPr>
                        <a:picLocks noChangeAspect="1" noChangeArrowheads="1"/>
                      </p:cNvPicPr>
                      <p:nvPr/>
                    </p:nvPicPr>
                    <p:blipFill>
                      <a:blip r:embed="rId13"/>
                      <a:srcRect/>
                      <a:stretch>
                        <a:fillRect/>
                      </a:stretch>
                    </p:blipFill>
                    <p:spPr bwMode="auto">
                      <a:xfrm>
                        <a:off x="4029075" y="5053013"/>
                        <a:ext cx="2524125" cy="76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6" name="Audio 5">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4"/>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3752822120"/>
      </p:ext>
    </p:extLst>
  </p:cSld>
  <p:clrMapOvr>
    <a:masterClrMapping/>
  </p:clrMapOvr>
  <mc:AlternateContent xmlns:mc="http://schemas.openxmlformats.org/markup-compatibility/2006">
    <mc:Choice xmlns:p14="http://schemas.microsoft.com/office/powerpoint/2010/main" Requires="p14">
      <p:transition spd="slow" p14:dur="2000" advTm="109872"/>
    </mc:Choice>
    <mc:Fallback>
      <p:transition spd="slow" advTm="1098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1" fill="hold" display="0">
                  <p:stCondLst>
                    <p:cond delay="indefinite"/>
                  </p:stCondLst>
                  <p:endCondLst>
                    <p:cond evt="onStopAudio" delay="0">
                      <p:tgtEl>
                        <p:sldTgt/>
                      </p:tgtEl>
                    </p:cond>
                  </p:endCondLst>
                </p:cTn>
                <p:tgtEl>
                  <p:spTgt spid="6"/>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Geometric sequences and sums</a:t>
            </a:r>
            <a:endParaRPr lang="en-CA" dirty="0"/>
          </a:p>
        </p:txBody>
      </p:sp>
      <p:sp>
        <p:nvSpPr>
          <p:cNvPr id="3" name="Content Placeholder 2"/>
          <p:cNvSpPr>
            <a:spLocks noGrp="1"/>
          </p:cNvSpPr>
          <p:nvPr>
            <p:ph idx="1"/>
          </p:nvPr>
        </p:nvSpPr>
        <p:spPr/>
        <p:txBody>
          <a:bodyPr/>
          <a:lstStyle/>
          <a:p>
            <a:r>
              <a:rPr lang="en-US" dirty="0" smtClean="0"/>
              <a:t>A finite geometric sequence is where each term is the previous term multiplied by a constant ratio of </a:t>
            </a:r>
            <a:r>
              <a:rPr lang="en-US" i="1" dirty="0" smtClean="0"/>
              <a:t>r</a:t>
            </a:r>
            <a:r>
              <a:rPr lang="en-US" dirty="0" smtClean="0"/>
              <a:t>:</a:t>
            </a:r>
            <a:endParaRPr lang="en-US" dirty="0"/>
          </a:p>
          <a:p>
            <a:pPr marL="0" indent="0">
              <a:buNone/>
            </a:pPr>
            <a:r>
              <a:rPr lang="en-US" dirty="0" smtClean="0"/>
              <a:t>							?</a:t>
            </a:r>
          </a:p>
          <a:p>
            <a:pPr lvl="1"/>
            <a:endParaRPr lang="en-US" dirty="0" smtClean="0"/>
          </a:p>
          <a:p>
            <a:r>
              <a:rPr lang="en-US" dirty="0" smtClean="0"/>
              <a:t>A geometric sum is the sum of such a sequence:</a:t>
            </a:r>
            <a:endParaRPr lang="en-US" dirty="0"/>
          </a:p>
          <a:p>
            <a:endParaRPr lang="en-US" dirty="0" smtClean="0"/>
          </a:p>
          <a:p>
            <a:endParaRPr lang="en-US" dirty="0"/>
          </a:p>
          <a:p>
            <a:endParaRPr lang="en-US" dirty="0" smtClean="0"/>
          </a:p>
          <a:p>
            <a:endParaRPr lang="en-US" dirty="0"/>
          </a:p>
        </p:txBody>
      </p:sp>
      <p:sp>
        <p:nvSpPr>
          <p:cNvPr id="9" name="Footer Placeholder 8"/>
          <p:cNvSpPr>
            <a:spLocks noGrp="1"/>
          </p:cNvSpPr>
          <p:nvPr>
            <p:ph type="ftr" sz="quarter" idx="11"/>
          </p:nvPr>
        </p:nvSpPr>
        <p:spPr/>
        <p:txBody>
          <a:bodyPr/>
          <a:lstStyle/>
          <a:p>
            <a:r>
              <a:rPr lang="en-CA" smtClean="0"/>
              <a:t>Sequences, sums and series</a:t>
            </a:r>
            <a:endParaRPr lang="en-CA"/>
          </a:p>
        </p:txBody>
      </p:sp>
      <p:sp>
        <p:nvSpPr>
          <p:cNvPr id="4" name="Slide Number Placeholder 3"/>
          <p:cNvSpPr>
            <a:spLocks noGrp="1"/>
          </p:cNvSpPr>
          <p:nvPr>
            <p:ph type="sldNum" sz="quarter" idx="12"/>
          </p:nvPr>
        </p:nvSpPr>
        <p:spPr/>
        <p:txBody>
          <a:bodyPr/>
          <a:lstStyle/>
          <a:p>
            <a:fld id="{42EF6DC8-DA9C-4533-8A40-BB00A2545AF8}" type="slidenum">
              <a:rPr lang="en-CA" smtClean="0"/>
              <a:pPr/>
              <a:t>15</a:t>
            </a:fld>
            <a:endParaRPr lang="en-CA"/>
          </a:p>
        </p:txBody>
      </p:sp>
      <p:graphicFrame>
        <p:nvGraphicFramePr>
          <p:cNvPr id="8" name="Object 7"/>
          <p:cNvGraphicFramePr>
            <a:graphicFrameLocks noChangeAspect="1"/>
          </p:cNvGraphicFramePr>
          <p:nvPr>
            <p:extLst>
              <p:ext uri="{D42A27DB-BD31-4B8C-83A1-F6EECF244321}">
                <p14:modId xmlns:p14="http://schemas.microsoft.com/office/powerpoint/2010/main" val="3815277126"/>
              </p:ext>
            </p:extLst>
          </p:nvPr>
        </p:nvGraphicFramePr>
        <p:xfrm>
          <a:off x="3533775" y="2349500"/>
          <a:ext cx="2557463" cy="434975"/>
        </p:xfrm>
        <a:graphic>
          <a:graphicData uri="http://schemas.openxmlformats.org/presentationml/2006/ole">
            <mc:AlternateContent xmlns:mc="http://schemas.openxmlformats.org/markup-compatibility/2006">
              <mc:Choice xmlns:v="urn:schemas-microsoft-com:vml" Requires="v">
                <p:oleObj spid="_x0000_s12309" name="Equation" r:id="rId6" imgW="1193760" imgH="203040" progId="Equation.DSMT4">
                  <p:embed/>
                </p:oleObj>
              </mc:Choice>
              <mc:Fallback>
                <p:oleObj name="Equation" r:id="rId6" imgW="1193760" imgH="203040" progId="Equation.DSMT4">
                  <p:embed/>
                  <p:pic>
                    <p:nvPicPr>
                      <p:cNvPr id="0" name=""/>
                      <p:cNvPicPr>
                        <a:picLocks noChangeAspect="1" noChangeArrowheads="1"/>
                      </p:cNvPicPr>
                      <p:nvPr/>
                    </p:nvPicPr>
                    <p:blipFill>
                      <a:blip r:embed="rId7"/>
                      <a:srcRect/>
                      <a:stretch>
                        <a:fillRect/>
                      </a:stretch>
                    </p:blipFill>
                    <p:spPr bwMode="auto">
                      <a:xfrm>
                        <a:off x="3533775" y="2349500"/>
                        <a:ext cx="2557463" cy="434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3" name="Object 12"/>
          <p:cNvGraphicFramePr>
            <a:graphicFrameLocks noChangeAspect="1"/>
          </p:cNvGraphicFramePr>
          <p:nvPr>
            <p:extLst>
              <p:ext uri="{D42A27DB-BD31-4B8C-83A1-F6EECF244321}">
                <p14:modId xmlns:p14="http://schemas.microsoft.com/office/powerpoint/2010/main" val="2327458704"/>
              </p:ext>
            </p:extLst>
          </p:nvPr>
        </p:nvGraphicFramePr>
        <p:xfrm>
          <a:off x="2971800" y="3657600"/>
          <a:ext cx="3402013" cy="407988"/>
        </p:xfrm>
        <a:graphic>
          <a:graphicData uri="http://schemas.openxmlformats.org/presentationml/2006/ole">
            <mc:AlternateContent xmlns:mc="http://schemas.openxmlformats.org/markup-compatibility/2006">
              <mc:Choice xmlns:v="urn:schemas-microsoft-com:vml" Requires="v">
                <p:oleObj spid="_x0000_s12310" name="Equation" r:id="rId8" imgW="1587240" imgH="190440" progId="Equation.DSMT4">
                  <p:embed/>
                </p:oleObj>
              </mc:Choice>
              <mc:Fallback>
                <p:oleObj name="Equation" r:id="rId8" imgW="1587240" imgH="190440" progId="Equation.DSMT4">
                  <p:embed/>
                  <p:pic>
                    <p:nvPicPr>
                      <p:cNvPr id="0" name=""/>
                      <p:cNvPicPr>
                        <a:picLocks noChangeAspect="1" noChangeArrowheads="1"/>
                      </p:cNvPicPr>
                      <p:nvPr/>
                    </p:nvPicPr>
                    <p:blipFill>
                      <a:blip r:embed="rId9"/>
                      <a:srcRect/>
                      <a:stretch>
                        <a:fillRect/>
                      </a:stretch>
                    </p:blipFill>
                    <p:spPr bwMode="auto">
                      <a:xfrm>
                        <a:off x="2971800" y="3657600"/>
                        <a:ext cx="3402013" cy="407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5" name="Object 4"/>
          <p:cNvGraphicFramePr>
            <a:graphicFrameLocks noChangeAspect="1"/>
          </p:cNvGraphicFramePr>
          <p:nvPr>
            <p:extLst>
              <p:ext uri="{D42A27DB-BD31-4B8C-83A1-F6EECF244321}">
                <p14:modId xmlns:p14="http://schemas.microsoft.com/office/powerpoint/2010/main" val="2866464975"/>
              </p:ext>
            </p:extLst>
          </p:nvPr>
        </p:nvGraphicFramePr>
        <p:xfrm>
          <a:off x="4343400" y="4114800"/>
          <a:ext cx="1212850" cy="768350"/>
        </p:xfrm>
        <a:graphic>
          <a:graphicData uri="http://schemas.openxmlformats.org/presentationml/2006/ole">
            <mc:AlternateContent xmlns:mc="http://schemas.openxmlformats.org/markup-compatibility/2006">
              <mc:Choice xmlns:v="urn:schemas-microsoft-com:vml" Requires="v">
                <p:oleObj spid="_x0000_s12311" name="Equation" r:id="rId10" imgW="622080" imgH="393480" progId="Equation.DSMT4">
                  <p:embed/>
                </p:oleObj>
              </mc:Choice>
              <mc:Fallback>
                <p:oleObj name="Equation" r:id="rId10" imgW="622080" imgH="393480" progId="Equation.DSMT4">
                  <p:embed/>
                  <p:pic>
                    <p:nvPicPr>
                      <p:cNvPr id="0" name="Object 11"/>
                      <p:cNvPicPr>
                        <a:picLocks noChangeAspect="1" noChangeArrowheads="1"/>
                      </p:cNvPicPr>
                      <p:nvPr/>
                    </p:nvPicPr>
                    <p:blipFill>
                      <a:blip r:embed="rId11"/>
                      <a:srcRect/>
                      <a:stretch>
                        <a:fillRect/>
                      </a:stretch>
                    </p:blipFill>
                    <p:spPr bwMode="auto">
                      <a:xfrm>
                        <a:off x="4343400" y="4114800"/>
                        <a:ext cx="1212850" cy="76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7" name="Audio 6">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3659927143"/>
      </p:ext>
    </p:extLst>
  </p:cSld>
  <p:clrMapOvr>
    <a:masterClrMapping/>
  </p:clrMapOvr>
  <mc:AlternateContent xmlns:mc="http://schemas.openxmlformats.org/markup-compatibility/2006">
    <mc:Choice xmlns:p14="http://schemas.microsoft.com/office/powerpoint/2010/main" Requires="p14">
      <p:transition spd="slow" p14:dur="2000" advTm="78118"/>
    </mc:Choice>
    <mc:Fallback>
      <p:transition spd="slow" advTm="781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7" fill="hold" display="0">
                  <p:stCondLst>
                    <p:cond delay="indefinite"/>
                  </p:stCondLst>
                  <p:endCondLst>
                    <p:cond evt="onStopAudio" delay="0">
                      <p:tgtEl>
                        <p:sldTgt/>
                      </p:tgtEl>
                    </p:cond>
                  </p:endCondLst>
                </p:cTn>
                <p:tgtEl>
                  <p:spTgt spid="7"/>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Geometric sums</a:t>
            </a:r>
            <a:endParaRPr lang="en-CA" dirty="0"/>
          </a:p>
        </p:txBody>
      </p:sp>
      <p:sp>
        <p:nvSpPr>
          <p:cNvPr id="3" name="Content Placeholder 2"/>
          <p:cNvSpPr>
            <a:spLocks noGrp="1"/>
          </p:cNvSpPr>
          <p:nvPr>
            <p:ph idx="1"/>
          </p:nvPr>
        </p:nvSpPr>
        <p:spPr/>
        <p:txBody>
          <a:bodyPr/>
          <a:lstStyle/>
          <a:p>
            <a:r>
              <a:rPr lang="en-US" dirty="0" smtClean="0"/>
              <a:t>First, we immediately see that:</a:t>
            </a:r>
            <a:endParaRPr lang="en-US" dirty="0"/>
          </a:p>
          <a:p>
            <a:pPr marL="0" indent="0">
              <a:buNone/>
            </a:pPr>
            <a:r>
              <a:rPr lang="en-US" dirty="0" smtClean="0"/>
              <a:t>							</a:t>
            </a:r>
          </a:p>
          <a:p>
            <a:pPr lvl="1"/>
            <a:endParaRPr lang="en-US" dirty="0" smtClean="0"/>
          </a:p>
          <a:p>
            <a:pPr lvl="1"/>
            <a:endParaRPr lang="en-US" dirty="0" smtClean="0"/>
          </a:p>
          <a:p>
            <a:pPr lvl="1"/>
            <a:r>
              <a:rPr lang="en-US" dirty="0" smtClean="0"/>
              <a:t>Thus, we must ask, what is            ?</a:t>
            </a:r>
          </a:p>
          <a:p>
            <a:endParaRPr lang="en-US" dirty="0"/>
          </a:p>
        </p:txBody>
      </p:sp>
      <p:sp>
        <p:nvSpPr>
          <p:cNvPr id="9" name="Footer Placeholder 8"/>
          <p:cNvSpPr>
            <a:spLocks noGrp="1"/>
          </p:cNvSpPr>
          <p:nvPr>
            <p:ph type="ftr" sz="quarter" idx="11"/>
          </p:nvPr>
        </p:nvSpPr>
        <p:spPr/>
        <p:txBody>
          <a:bodyPr/>
          <a:lstStyle/>
          <a:p>
            <a:r>
              <a:rPr lang="en-CA" smtClean="0"/>
              <a:t>Sequences, sums and series</a:t>
            </a:r>
            <a:endParaRPr lang="en-CA"/>
          </a:p>
        </p:txBody>
      </p:sp>
      <p:sp>
        <p:nvSpPr>
          <p:cNvPr id="4" name="Slide Number Placeholder 3"/>
          <p:cNvSpPr>
            <a:spLocks noGrp="1"/>
          </p:cNvSpPr>
          <p:nvPr>
            <p:ph type="sldNum" sz="quarter" idx="12"/>
          </p:nvPr>
        </p:nvSpPr>
        <p:spPr/>
        <p:txBody>
          <a:bodyPr/>
          <a:lstStyle/>
          <a:p>
            <a:fld id="{42EF6DC8-DA9C-4533-8A40-BB00A2545AF8}" type="slidenum">
              <a:rPr lang="en-CA" smtClean="0"/>
              <a:pPr/>
              <a:t>16</a:t>
            </a:fld>
            <a:endParaRPr lang="en-CA"/>
          </a:p>
        </p:txBody>
      </p:sp>
      <p:graphicFrame>
        <p:nvGraphicFramePr>
          <p:cNvPr id="5" name="Object 4"/>
          <p:cNvGraphicFramePr>
            <a:graphicFrameLocks noChangeAspect="1"/>
          </p:cNvGraphicFramePr>
          <p:nvPr>
            <p:extLst>
              <p:ext uri="{D42A27DB-BD31-4B8C-83A1-F6EECF244321}">
                <p14:modId xmlns:p14="http://schemas.microsoft.com/office/powerpoint/2010/main" val="206343562"/>
              </p:ext>
            </p:extLst>
          </p:nvPr>
        </p:nvGraphicFramePr>
        <p:xfrm>
          <a:off x="3810000" y="2057400"/>
          <a:ext cx="1979612" cy="768350"/>
        </p:xfrm>
        <a:graphic>
          <a:graphicData uri="http://schemas.openxmlformats.org/presentationml/2006/ole">
            <mc:AlternateContent xmlns:mc="http://schemas.openxmlformats.org/markup-compatibility/2006">
              <mc:Choice xmlns:v="urn:schemas-microsoft-com:vml" Requires="v">
                <p:oleObj spid="_x0000_s14351" name="Equation" r:id="rId6" imgW="1015920" imgH="393480" progId="Equation.DSMT4">
                  <p:embed/>
                </p:oleObj>
              </mc:Choice>
              <mc:Fallback>
                <p:oleObj name="Equation" r:id="rId6" imgW="1015920" imgH="393480" progId="Equation.DSMT4">
                  <p:embed/>
                  <p:pic>
                    <p:nvPicPr>
                      <p:cNvPr id="0" name=""/>
                      <p:cNvPicPr>
                        <a:picLocks noChangeAspect="1" noChangeArrowheads="1"/>
                      </p:cNvPicPr>
                      <p:nvPr/>
                    </p:nvPicPr>
                    <p:blipFill>
                      <a:blip r:embed="rId7"/>
                      <a:srcRect/>
                      <a:stretch>
                        <a:fillRect/>
                      </a:stretch>
                    </p:blipFill>
                    <p:spPr bwMode="auto">
                      <a:xfrm>
                        <a:off x="3810000" y="2057400"/>
                        <a:ext cx="1979612" cy="76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0" name="Object 9"/>
          <p:cNvGraphicFramePr>
            <a:graphicFrameLocks noChangeAspect="1"/>
          </p:cNvGraphicFramePr>
          <p:nvPr>
            <p:extLst>
              <p:ext uri="{D42A27DB-BD31-4B8C-83A1-F6EECF244321}">
                <p14:modId xmlns:p14="http://schemas.microsoft.com/office/powerpoint/2010/main" val="3382514296"/>
              </p:ext>
            </p:extLst>
          </p:nvPr>
        </p:nvGraphicFramePr>
        <p:xfrm>
          <a:off x="4402281" y="3027218"/>
          <a:ext cx="668337" cy="768350"/>
        </p:xfrm>
        <a:graphic>
          <a:graphicData uri="http://schemas.openxmlformats.org/presentationml/2006/ole">
            <mc:AlternateContent xmlns:mc="http://schemas.openxmlformats.org/markup-compatibility/2006">
              <mc:Choice xmlns:v="urn:schemas-microsoft-com:vml" Requires="v">
                <p:oleObj spid="_x0000_s14352" name="Equation" r:id="rId8" imgW="342720" imgH="393480" progId="Equation.DSMT4">
                  <p:embed/>
                </p:oleObj>
              </mc:Choice>
              <mc:Fallback>
                <p:oleObj name="Equation" r:id="rId8" imgW="342720" imgH="393480" progId="Equation.DSMT4">
                  <p:embed/>
                  <p:pic>
                    <p:nvPicPr>
                      <p:cNvPr id="0" name=""/>
                      <p:cNvPicPr>
                        <a:picLocks noChangeAspect="1" noChangeArrowheads="1"/>
                      </p:cNvPicPr>
                      <p:nvPr/>
                    </p:nvPicPr>
                    <p:blipFill>
                      <a:blip r:embed="rId9"/>
                      <a:srcRect/>
                      <a:stretch>
                        <a:fillRect/>
                      </a:stretch>
                    </p:blipFill>
                    <p:spPr bwMode="auto">
                      <a:xfrm>
                        <a:off x="4402281" y="3027218"/>
                        <a:ext cx="668337" cy="76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7" name="Audio 6">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3636487149"/>
      </p:ext>
    </p:extLst>
  </p:cSld>
  <p:clrMapOvr>
    <a:masterClrMapping/>
  </p:clrMapOvr>
  <mc:AlternateContent xmlns:mc="http://schemas.openxmlformats.org/markup-compatibility/2006">
    <mc:Choice xmlns:p14="http://schemas.microsoft.com/office/powerpoint/2010/main" Requires="p14">
      <p:transition spd="slow" p14:dur="2000" advTm="30757"/>
    </mc:Choice>
    <mc:Fallback>
      <p:transition spd="slow" advTm="307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3" fill="hold" display="0">
                  <p:stCondLst>
                    <p:cond delay="indefinite"/>
                  </p:stCondLst>
                  <p:endCondLst>
                    <p:cond evt="onStopAudio" delay="0">
                      <p:tgtEl>
                        <p:sldTgt/>
                      </p:tgtEl>
                    </p:cond>
                  </p:endCondLst>
                </p:cTn>
                <p:tgtEl>
                  <p:spTgt spid="7"/>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Geometric sums</a:t>
            </a:r>
            <a:endParaRPr lang="en-CA" dirty="0"/>
          </a:p>
        </p:txBody>
      </p:sp>
      <p:sp>
        <p:nvSpPr>
          <p:cNvPr id="3" name="Content Placeholder 2"/>
          <p:cNvSpPr>
            <a:spLocks noGrp="1"/>
          </p:cNvSpPr>
          <p:nvPr>
            <p:ph idx="1"/>
          </p:nvPr>
        </p:nvSpPr>
        <p:spPr/>
        <p:txBody>
          <a:bodyPr/>
          <a:lstStyle/>
          <a:p>
            <a:r>
              <a:rPr lang="en-US" dirty="0" smtClean="0"/>
              <a:t>To determine this, observe that</a:t>
            </a:r>
          </a:p>
          <a:p>
            <a:endParaRPr lang="en-US" dirty="0"/>
          </a:p>
        </p:txBody>
      </p:sp>
      <p:sp>
        <p:nvSpPr>
          <p:cNvPr id="9" name="Footer Placeholder 8"/>
          <p:cNvSpPr>
            <a:spLocks noGrp="1"/>
          </p:cNvSpPr>
          <p:nvPr>
            <p:ph type="ftr" sz="quarter" idx="11"/>
          </p:nvPr>
        </p:nvSpPr>
        <p:spPr/>
        <p:txBody>
          <a:bodyPr/>
          <a:lstStyle/>
          <a:p>
            <a:r>
              <a:rPr lang="en-CA" smtClean="0"/>
              <a:t>Sequences, sums and series</a:t>
            </a:r>
            <a:endParaRPr lang="en-CA" dirty="0"/>
          </a:p>
        </p:txBody>
      </p:sp>
      <p:sp>
        <p:nvSpPr>
          <p:cNvPr id="4" name="Slide Number Placeholder 3"/>
          <p:cNvSpPr>
            <a:spLocks noGrp="1"/>
          </p:cNvSpPr>
          <p:nvPr>
            <p:ph type="sldNum" sz="quarter" idx="12"/>
          </p:nvPr>
        </p:nvSpPr>
        <p:spPr/>
        <p:txBody>
          <a:bodyPr/>
          <a:lstStyle/>
          <a:p>
            <a:fld id="{42EF6DC8-DA9C-4533-8A40-BB00A2545AF8}" type="slidenum">
              <a:rPr lang="en-CA" smtClean="0"/>
              <a:pPr/>
              <a:t>17</a:t>
            </a:fld>
            <a:endParaRPr lang="en-CA"/>
          </a:p>
        </p:txBody>
      </p:sp>
      <p:graphicFrame>
        <p:nvGraphicFramePr>
          <p:cNvPr id="11" name="Object 10"/>
          <p:cNvGraphicFramePr>
            <a:graphicFrameLocks noChangeAspect="1"/>
          </p:cNvGraphicFramePr>
          <p:nvPr>
            <p:extLst>
              <p:ext uri="{D42A27DB-BD31-4B8C-83A1-F6EECF244321}">
                <p14:modId xmlns:p14="http://schemas.microsoft.com/office/powerpoint/2010/main" val="696234535"/>
              </p:ext>
            </p:extLst>
          </p:nvPr>
        </p:nvGraphicFramePr>
        <p:xfrm>
          <a:off x="3276600" y="2057400"/>
          <a:ext cx="1731962" cy="768350"/>
        </p:xfrm>
        <a:graphic>
          <a:graphicData uri="http://schemas.openxmlformats.org/presentationml/2006/ole">
            <mc:AlternateContent xmlns:mc="http://schemas.openxmlformats.org/markup-compatibility/2006">
              <mc:Choice xmlns:v="urn:schemas-microsoft-com:vml" Requires="v">
                <p:oleObj spid="_x0000_s13373" name="Equation" r:id="rId6" imgW="888840" imgH="393480" progId="Equation.DSMT4">
                  <p:embed/>
                </p:oleObj>
              </mc:Choice>
              <mc:Fallback>
                <p:oleObj name="Equation" r:id="rId6" imgW="888840" imgH="393480" progId="Equation.DSMT4">
                  <p:embed/>
                  <p:pic>
                    <p:nvPicPr>
                      <p:cNvPr id="0" name=""/>
                      <p:cNvPicPr>
                        <a:picLocks noChangeAspect="1" noChangeArrowheads="1"/>
                      </p:cNvPicPr>
                      <p:nvPr/>
                    </p:nvPicPr>
                    <p:blipFill>
                      <a:blip r:embed="rId7"/>
                      <a:srcRect/>
                      <a:stretch>
                        <a:fillRect/>
                      </a:stretch>
                    </p:blipFill>
                    <p:spPr bwMode="auto">
                      <a:xfrm>
                        <a:off x="3276600" y="2057400"/>
                        <a:ext cx="1731962" cy="76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2" name="Object 11"/>
          <p:cNvGraphicFramePr>
            <a:graphicFrameLocks noChangeAspect="1"/>
          </p:cNvGraphicFramePr>
          <p:nvPr>
            <p:extLst>
              <p:ext uri="{D42A27DB-BD31-4B8C-83A1-F6EECF244321}">
                <p14:modId xmlns:p14="http://schemas.microsoft.com/office/powerpoint/2010/main" val="3475286156"/>
              </p:ext>
            </p:extLst>
          </p:nvPr>
        </p:nvGraphicFramePr>
        <p:xfrm>
          <a:off x="3962400" y="2819400"/>
          <a:ext cx="1409700" cy="768350"/>
        </p:xfrm>
        <a:graphic>
          <a:graphicData uri="http://schemas.openxmlformats.org/presentationml/2006/ole">
            <mc:AlternateContent xmlns:mc="http://schemas.openxmlformats.org/markup-compatibility/2006">
              <mc:Choice xmlns:v="urn:schemas-microsoft-com:vml" Requires="v">
                <p:oleObj spid="_x0000_s13374" name="Equation" r:id="rId8" imgW="723600" imgH="393480" progId="Equation.DSMT4">
                  <p:embed/>
                </p:oleObj>
              </mc:Choice>
              <mc:Fallback>
                <p:oleObj name="Equation" r:id="rId8" imgW="723600" imgH="393480" progId="Equation.DSMT4">
                  <p:embed/>
                  <p:pic>
                    <p:nvPicPr>
                      <p:cNvPr id="0" name=""/>
                      <p:cNvPicPr>
                        <a:picLocks noChangeAspect="1" noChangeArrowheads="1"/>
                      </p:cNvPicPr>
                      <p:nvPr/>
                    </p:nvPicPr>
                    <p:blipFill>
                      <a:blip r:embed="rId9"/>
                      <a:srcRect/>
                      <a:stretch>
                        <a:fillRect/>
                      </a:stretch>
                    </p:blipFill>
                    <p:spPr bwMode="auto">
                      <a:xfrm>
                        <a:off x="3962400" y="2819400"/>
                        <a:ext cx="1409700" cy="76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4" name="Object 13"/>
          <p:cNvGraphicFramePr>
            <a:graphicFrameLocks noChangeAspect="1"/>
          </p:cNvGraphicFramePr>
          <p:nvPr>
            <p:extLst>
              <p:ext uri="{D42A27DB-BD31-4B8C-83A1-F6EECF244321}">
                <p14:modId xmlns:p14="http://schemas.microsoft.com/office/powerpoint/2010/main" val="394371819"/>
              </p:ext>
            </p:extLst>
          </p:nvPr>
        </p:nvGraphicFramePr>
        <p:xfrm>
          <a:off x="3962400" y="3581400"/>
          <a:ext cx="2101850" cy="768350"/>
        </p:xfrm>
        <a:graphic>
          <a:graphicData uri="http://schemas.openxmlformats.org/presentationml/2006/ole">
            <mc:AlternateContent xmlns:mc="http://schemas.openxmlformats.org/markup-compatibility/2006">
              <mc:Choice xmlns:v="urn:schemas-microsoft-com:vml" Requires="v">
                <p:oleObj spid="_x0000_s13375" name="Equation" r:id="rId10" imgW="1079280" imgH="393480" progId="Equation.DSMT4">
                  <p:embed/>
                </p:oleObj>
              </mc:Choice>
              <mc:Fallback>
                <p:oleObj name="Equation" r:id="rId10" imgW="1079280" imgH="393480" progId="Equation.DSMT4">
                  <p:embed/>
                  <p:pic>
                    <p:nvPicPr>
                      <p:cNvPr id="0" name=""/>
                      <p:cNvPicPr>
                        <a:picLocks noChangeAspect="1" noChangeArrowheads="1"/>
                      </p:cNvPicPr>
                      <p:nvPr/>
                    </p:nvPicPr>
                    <p:blipFill>
                      <a:blip r:embed="rId11"/>
                      <a:srcRect/>
                      <a:stretch>
                        <a:fillRect/>
                      </a:stretch>
                    </p:blipFill>
                    <p:spPr bwMode="auto">
                      <a:xfrm>
                        <a:off x="3962400" y="3581400"/>
                        <a:ext cx="2101850" cy="76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3" name="Object 12"/>
          <p:cNvGraphicFramePr>
            <a:graphicFrameLocks noChangeAspect="1"/>
          </p:cNvGraphicFramePr>
          <p:nvPr>
            <p:extLst>
              <p:ext uri="{D42A27DB-BD31-4B8C-83A1-F6EECF244321}">
                <p14:modId xmlns:p14="http://schemas.microsoft.com/office/powerpoint/2010/main" val="3708741827"/>
              </p:ext>
            </p:extLst>
          </p:nvPr>
        </p:nvGraphicFramePr>
        <p:xfrm>
          <a:off x="3827463" y="4343400"/>
          <a:ext cx="2374900" cy="768350"/>
        </p:xfrm>
        <a:graphic>
          <a:graphicData uri="http://schemas.openxmlformats.org/presentationml/2006/ole">
            <mc:AlternateContent xmlns:mc="http://schemas.openxmlformats.org/markup-compatibility/2006">
              <mc:Choice xmlns:v="urn:schemas-microsoft-com:vml" Requires="v">
                <p:oleObj spid="_x0000_s13376" name="Equation" r:id="rId12" imgW="1218960" imgH="393480" progId="Equation.DSMT4">
                  <p:embed/>
                </p:oleObj>
              </mc:Choice>
              <mc:Fallback>
                <p:oleObj name="Equation" r:id="rId12" imgW="1218960" imgH="393480" progId="Equation.DSMT4">
                  <p:embed/>
                  <p:pic>
                    <p:nvPicPr>
                      <p:cNvPr id="0" name=""/>
                      <p:cNvPicPr>
                        <a:picLocks noChangeAspect="1" noChangeArrowheads="1"/>
                      </p:cNvPicPr>
                      <p:nvPr/>
                    </p:nvPicPr>
                    <p:blipFill>
                      <a:blip r:embed="rId13"/>
                      <a:srcRect/>
                      <a:stretch>
                        <a:fillRect/>
                      </a:stretch>
                    </p:blipFill>
                    <p:spPr bwMode="auto">
                      <a:xfrm>
                        <a:off x="3827463" y="4343400"/>
                        <a:ext cx="2374900" cy="76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5" name="Object 14"/>
          <p:cNvGraphicFramePr>
            <a:graphicFrameLocks noChangeAspect="1"/>
          </p:cNvGraphicFramePr>
          <p:nvPr>
            <p:extLst>
              <p:ext uri="{D42A27DB-BD31-4B8C-83A1-F6EECF244321}">
                <p14:modId xmlns:p14="http://schemas.microsoft.com/office/powerpoint/2010/main" val="928159753"/>
              </p:ext>
            </p:extLst>
          </p:nvPr>
        </p:nvGraphicFramePr>
        <p:xfrm>
          <a:off x="3886200" y="5181600"/>
          <a:ext cx="2251075" cy="768350"/>
        </p:xfrm>
        <a:graphic>
          <a:graphicData uri="http://schemas.openxmlformats.org/presentationml/2006/ole">
            <mc:AlternateContent xmlns:mc="http://schemas.openxmlformats.org/markup-compatibility/2006">
              <mc:Choice xmlns:v="urn:schemas-microsoft-com:vml" Requires="v">
                <p:oleObj spid="_x0000_s13377" name="Equation" r:id="rId14" imgW="1155600" imgH="393480" progId="Equation.DSMT4">
                  <p:embed/>
                </p:oleObj>
              </mc:Choice>
              <mc:Fallback>
                <p:oleObj name="Equation" r:id="rId14" imgW="1155600" imgH="393480" progId="Equation.DSMT4">
                  <p:embed/>
                  <p:pic>
                    <p:nvPicPr>
                      <p:cNvPr id="0" name=""/>
                      <p:cNvPicPr>
                        <a:picLocks noChangeAspect="1" noChangeArrowheads="1"/>
                      </p:cNvPicPr>
                      <p:nvPr/>
                    </p:nvPicPr>
                    <p:blipFill>
                      <a:blip r:embed="rId15"/>
                      <a:srcRect/>
                      <a:stretch>
                        <a:fillRect/>
                      </a:stretch>
                    </p:blipFill>
                    <p:spPr bwMode="auto">
                      <a:xfrm>
                        <a:off x="3886200" y="5181600"/>
                        <a:ext cx="2251075" cy="76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6" name="Object 15"/>
          <p:cNvGraphicFramePr>
            <a:graphicFrameLocks noChangeAspect="1"/>
          </p:cNvGraphicFramePr>
          <p:nvPr>
            <p:extLst>
              <p:ext uri="{D42A27DB-BD31-4B8C-83A1-F6EECF244321}">
                <p14:modId xmlns:p14="http://schemas.microsoft.com/office/powerpoint/2010/main" val="3466261199"/>
              </p:ext>
            </p:extLst>
          </p:nvPr>
        </p:nvGraphicFramePr>
        <p:xfrm>
          <a:off x="3886200" y="5943600"/>
          <a:ext cx="3167062" cy="868362"/>
        </p:xfrm>
        <a:graphic>
          <a:graphicData uri="http://schemas.openxmlformats.org/presentationml/2006/ole">
            <mc:AlternateContent xmlns:mc="http://schemas.openxmlformats.org/markup-compatibility/2006">
              <mc:Choice xmlns:v="urn:schemas-microsoft-com:vml" Requires="v">
                <p:oleObj spid="_x0000_s13378" name="Equation" r:id="rId16" imgW="1625400" imgH="444240" progId="Equation.DSMT4">
                  <p:embed/>
                </p:oleObj>
              </mc:Choice>
              <mc:Fallback>
                <p:oleObj name="Equation" r:id="rId16" imgW="1625400" imgH="444240" progId="Equation.DSMT4">
                  <p:embed/>
                  <p:pic>
                    <p:nvPicPr>
                      <p:cNvPr id="0" name=""/>
                      <p:cNvPicPr>
                        <a:picLocks noChangeAspect="1" noChangeArrowheads="1"/>
                      </p:cNvPicPr>
                      <p:nvPr/>
                    </p:nvPicPr>
                    <p:blipFill>
                      <a:blip r:embed="rId17"/>
                      <a:srcRect/>
                      <a:stretch>
                        <a:fillRect/>
                      </a:stretch>
                    </p:blipFill>
                    <p:spPr bwMode="auto">
                      <a:xfrm>
                        <a:off x="3886200" y="5943600"/>
                        <a:ext cx="3167062" cy="868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8" name="Audio 7">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8"/>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780871070"/>
      </p:ext>
    </p:extLst>
  </p:cSld>
  <p:clrMapOvr>
    <a:masterClrMapping/>
  </p:clrMapOvr>
  <mc:AlternateContent xmlns:mc="http://schemas.openxmlformats.org/markup-compatibility/2006">
    <mc:Choice xmlns:p14="http://schemas.microsoft.com/office/powerpoint/2010/main" Requires="p14">
      <p:transition spd="slow" p14:dur="2000" advTm="113318"/>
    </mc:Choice>
    <mc:Fallback>
      <p:transition spd="slow" advTm="1133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7" fill="hold" display="0">
                  <p:stCondLst>
                    <p:cond delay="indefinite"/>
                  </p:stCondLst>
                  <p:endCondLst>
                    <p:cond evt="onStopAudio" delay="0">
                      <p:tgtEl>
                        <p:sldTgt/>
                      </p:tgtEl>
                    </p:cond>
                  </p:endCondLst>
                </p:cTn>
                <p:tgtEl>
                  <p:spTgt spid="8"/>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Geometric sums</a:t>
            </a:r>
            <a:endParaRPr lang="en-CA" dirty="0"/>
          </a:p>
        </p:txBody>
      </p:sp>
      <p:sp>
        <p:nvSpPr>
          <p:cNvPr id="3" name="Content Placeholder 2"/>
          <p:cNvSpPr>
            <a:spLocks noGrp="1"/>
          </p:cNvSpPr>
          <p:nvPr>
            <p:ph idx="1"/>
          </p:nvPr>
        </p:nvSpPr>
        <p:spPr/>
        <p:txBody>
          <a:bodyPr/>
          <a:lstStyle/>
          <a:p>
            <a:r>
              <a:rPr lang="en-US" dirty="0" smtClean="0"/>
              <a:t>What is                              ?</a:t>
            </a:r>
          </a:p>
          <a:p>
            <a:endParaRPr lang="en-US" dirty="0"/>
          </a:p>
          <a:p>
            <a:endParaRPr lang="en-US" dirty="0" smtClean="0"/>
          </a:p>
          <a:p>
            <a:endParaRPr lang="en-US" dirty="0"/>
          </a:p>
          <a:p>
            <a:endParaRPr lang="en-US" dirty="0" smtClean="0"/>
          </a:p>
          <a:p>
            <a:endParaRPr lang="en-US" dirty="0"/>
          </a:p>
          <a:p>
            <a:r>
              <a:rPr lang="en-US" dirty="0" smtClean="0"/>
              <a:t>Thus, </a:t>
            </a:r>
          </a:p>
          <a:p>
            <a:endParaRPr lang="en-US" dirty="0"/>
          </a:p>
        </p:txBody>
      </p:sp>
      <p:sp>
        <p:nvSpPr>
          <p:cNvPr id="9" name="Footer Placeholder 8"/>
          <p:cNvSpPr>
            <a:spLocks noGrp="1"/>
          </p:cNvSpPr>
          <p:nvPr>
            <p:ph type="ftr" sz="quarter" idx="11"/>
          </p:nvPr>
        </p:nvSpPr>
        <p:spPr/>
        <p:txBody>
          <a:bodyPr/>
          <a:lstStyle/>
          <a:p>
            <a:r>
              <a:rPr lang="en-CA" smtClean="0"/>
              <a:t>Sequences, sums and series</a:t>
            </a:r>
            <a:endParaRPr lang="en-CA"/>
          </a:p>
        </p:txBody>
      </p:sp>
      <p:sp>
        <p:nvSpPr>
          <p:cNvPr id="4" name="Slide Number Placeholder 3"/>
          <p:cNvSpPr>
            <a:spLocks noGrp="1"/>
          </p:cNvSpPr>
          <p:nvPr>
            <p:ph type="sldNum" sz="quarter" idx="12"/>
          </p:nvPr>
        </p:nvSpPr>
        <p:spPr/>
        <p:txBody>
          <a:bodyPr/>
          <a:lstStyle/>
          <a:p>
            <a:fld id="{42EF6DC8-DA9C-4533-8A40-BB00A2545AF8}" type="slidenum">
              <a:rPr lang="en-CA" smtClean="0"/>
              <a:pPr/>
              <a:t>18</a:t>
            </a:fld>
            <a:endParaRPr lang="en-CA"/>
          </a:p>
        </p:txBody>
      </p:sp>
      <p:graphicFrame>
        <p:nvGraphicFramePr>
          <p:cNvPr id="18" name="Object 17"/>
          <p:cNvGraphicFramePr>
            <a:graphicFrameLocks noChangeAspect="1"/>
          </p:cNvGraphicFramePr>
          <p:nvPr>
            <p:extLst>
              <p:ext uri="{D42A27DB-BD31-4B8C-83A1-F6EECF244321}">
                <p14:modId xmlns:p14="http://schemas.microsoft.com/office/powerpoint/2010/main" val="1893862039"/>
              </p:ext>
            </p:extLst>
          </p:nvPr>
        </p:nvGraphicFramePr>
        <p:xfrm>
          <a:off x="1981200" y="1447800"/>
          <a:ext cx="1631950" cy="769937"/>
        </p:xfrm>
        <a:graphic>
          <a:graphicData uri="http://schemas.openxmlformats.org/presentationml/2006/ole">
            <mc:AlternateContent xmlns:mc="http://schemas.openxmlformats.org/markup-compatibility/2006">
              <mc:Choice xmlns:v="urn:schemas-microsoft-com:vml" Requires="v">
                <p:oleObj spid="_x0000_s15403" name="Equation" r:id="rId6" imgW="838080" imgH="393480" progId="Equation.DSMT4">
                  <p:embed/>
                </p:oleObj>
              </mc:Choice>
              <mc:Fallback>
                <p:oleObj name="Equation" r:id="rId6" imgW="838080" imgH="393480" progId="Equation.DSMT4">
                  <p:embed/>
                  <p:pic>
                    <p:nvPicPr>
                      <p:cNvPr id="0" name=""/>
                      <p:cNvPicPr>
                        <a:picLocks noChangeAspect="1" noChangeArrowheads="1"/>
                      </p:cNvPicPr>
                      <p:nvPr/>
                    </p:nvPicPr>
                    <p:blipFill>
                      <a:blip r:embed="rId7"/>
                      <a:srcRect/>
                      <a:stretch>
                        <a:fillRect/>
                      </a:stretch>
                    </p:blipFill>
                    <p:spPr bwMode="auto">
                      <a:xfrm>
                        <a:off x="1981200" y="1447800"/>
                        <a:ext cx="1631950" cy="769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9" name="Object 18"/>
          <p:cNvGraphicFramePr>
            <a:graphicFrameLocks noChangeAspect="1"/>
          </p:cNvGraphicFramePr>
          <p:nvPr>
            <p:extLst>
              <p:ext uri="{D42A27DB-BD31-4B8C-83A1-F6EECF244321}">
                <p14:modId xmlns:p14="http://schemas.microsoft.com/office/powerpoint/2010/main" val="402371877"/>
              </p:ext>
            </p:extLst>
          </p:nvPr>
        </p:nvGraphicFramePr>
        <p:xfrm>
          <a:off x="1839191" y="2362200"/>
          <a:ext cx="5810250" cy="968375"/>
        </p:xfrm>
        <a:graphic>
          <a:graphicData uri="http://schemas.openxmlformats.org/presentationml/2006/ole">
            <mc:AlternateContent xmlns:mc="http://schemas.openxmlformats.org/markup-compatibility/2006">
              <mc:Choice xmlns:v="urn:schemas-microsoft-com:vml" Requires="v">
                <p:oleObj spid="_x0000_s15404" name="Equation" r:id="rId8" imgW="2984400" imgH="495000" progId="Equation.DSMT4">
                  <p:embed/>
                </p:oleObj>
              </mc:Choice>
              <mc:Fallback>
                <p:oleObj name="Equation" r:id="rId8" imgW="2984400" imgH="495000" progId="Equation.DSMT4">
                  <p:embed/>
                  <p:pic>
                    <p:nvPicPr>
                      <p:cNvPr id="0" name=""/>
                      <p:cNvPicPr>
                        <a:picLocks noChangeAspect="1" noChangeArrowheads="1"/>
                      </p:cNvPicPr>
                      <p:nvPr/>
                    </p:nvPicPr>
                    <p:blipFill>
                      <a:blip r:embed="rId9"/>
                      <a:srcRect/>
                      <a:stretch>
                        <a:fillRect/>
                      </a:stretch>
                    </p:blipFill>
                    <p:spPr bwMode="auto">
                      <a:xfrm>
                        <a:off x="1839191" y="2362200"/>
                        <a:ext cx="5810250" cy="968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0" name="Object 19"/>
          <p:cNvGraphicFramePr>
            <a:graphicFrameLocks noChangeAspect="1"/>
          </p:cNvGraphicFramePr>
          <p:nvPr>
            <p:extLst>
              <p:ext uri="{D42A27DB-BD31-4B8C-83A1-F6EECF244321}">
                <p14:modId xmlns:p14="http://schemas.microsoft.com/office/powerpoint/2010/main" val="173048338"/>
              </p:ext>
            </p:extLst>
          </p:nvPr>
        </p:nvGraphicFramePr>
        <p:xfrm>
          <a:off x="1853478" y="3352800"/>
          <a:ext cx="1014413" cy="347662"/>
        </p:xfrm>
        <a:graphic>
          <a:graphicData uri="http://schemas.openxmlformats.org/presentationml/2006/ole">
            <mc:AlternateContent xmlns:mc="http://schemas.openxmlformats.org/markup-compatibility/2006">
              <mc:Choice xmlns:v="urn:schemas-microsoft-com:vml" Requires="v">
                <p:oleObj spid="_x0000_s15405" name="Equation" r:id="rId10" imgW="520560" imgH="177480" progId="Equation.DSMT4">
                  <p:embed/>
                </p:oleObj>
              </mc:Choice>
              <mc:Fallback>
                <p:oleObj name="Equation" r:id="rId10" imgW="520560" imgH="177480" progId="Equation.DSMT4">
                  <p:embed/>
                  <p:pic>
                    <p:nvPicPr>
                      <p:cNvPr id="0" name=""/>
                      <p:cNvPicPr>
                        <a:picLocks noChangeAspect="1" noChangeArrowheads="1"/>
                      </p:cNvPicPr>
                      <p:nvPr/>
                    </p:nvPicPr>
                    <p:blipFill>
                      <a:blip r:embed="rId11"/>
                      <a:srcRect/>
                      <a:stretch>
                        <a:fillRect/>
                      </a:stretch>
                    </p:blipFill>
                    <p:spPr bwMode="auto">
                      <a:xfrm>
                        <a:off x="1853478" y="3352800"/>
                        <a:ext cx="1014413" cy="347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cxnSp>
        <p:nvCxnSpPr>
          <p:cNvPr id="6" name="Straight Connector 5"/>
          <p:cNvCxnSpPr/>
          <p:nvPr/>
        </p:nvCxnSpPr>
        <p:spPr>
          <a:xfrm flipH="1">
            <a:off x="2286000" y="2438400"/>
            <a:ext cx="381000" cy="30480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flipH="1">
            <a:off x="2590800" y="2930236"/>
            <a:ext cx="381000" cy="30480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flipH="1">
            <a:off x="2677391" y="2424546"/>
            <a:ext cx="381000" cy="30480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flipH="1">
            <a:off x="2982191" y="2916382"/>
            <a:ext cx="381000" cy="30480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flipH="1">
            <a:off x="3190009" y="2410692"/>
            <a:ext cx="381000" cy="30480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flipH="1">
            <a:off x="3494809" y="2902528"/>
            <a:ext cx="381000" cy="30480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flipH="1">
            <a:off x="4211782" y="2396838"/>
            <a:ext cx="381000" cy="30480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flipH="1">
            <a:off x="4495800" y="2888674"/>
            <a:ext cx="381000" cy="30480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flipH="1">
            <a:off x="4953000" y="2382984"/>
            <a:ext cx="381000" cy="30480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flipH="1">
            <a:off x="5237018" y="2874820"/>
            <a:ext cx="381000" cy="30480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flipH="1">
            <a:off x="5604164" y="2369130"/>
            <a:ext cx="381000" cy="30480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flipH="1">
            <a:off x="5888182" y="2860966"/>
            <a:ext cx="381000" cy="30480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flipH="1">
            <a:off x="6224155" y="2376058"/>
            <a:ext cx="381000" cy="30480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flipH="1">
            <a:off x="6517688" y="2867894"/>
            <a:ext cx="381000" cy="30480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7" name="Oval 6"/>
          <p:cNvSpPr/>
          <p:nvPr/>
        </p:nvSpPr>
        <p:spPr>
          <a:xfrm>
            <a:off x="1981200" y="2369130"/>
            <a:ext cx="304800" cy="374070"/>
          </a:xfrm>
          <a:prstGeom prst="ellipse">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4" name="Oval 33"/>
          <p:cNvSpPr/>
          <p:nvPr/>
        </p:nvSpPr>
        <p:spPr>
          <a:xfrm>
            <a:off x="7024254" y="2836721"/>
            <a:ext cx="457200" cy="374070"/>
          </a:xfrm>
          <a:prstGeom prst="ellipse">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aphicFrame>
        <p:nvGraphicFramePr>
          <p:cNvPr id="8" name="Object 7"/>
          <p:cNvGraphicFramePr>
            <a:graphicFrameLocks noChangeAspect="1"/>
          </p:cNvGraphicFramePr>
          <p:nvPr>
            <p:extLst>
              <p:ext uri="{D42A27DB-BD31-4B8C-83A1-F6EECF244321}">
                <p14:modId xmlns:p14="http://schemas.microsoft.com/office/powerpoint/2010/main" val="371174888"/>
              </p:ext>
            </p:extLst>
          </p:nvPr>
        </p:nvGraphicFramePr>
        <p:xfrm>
          <a:off x="1752600" y="3810000"/>
          <a:ext cx="3810000" cy="866775"/>
        </p:xfrm>
        <a:graphic>
          <a:graphicData uri="http://schemas.openxmlformats.org/presentationml/2006/ole">
            <mc:AlternateContent xmlns:mc="http://schemas.openxmlformats.org/markup-compatibility/2006">
              <mc:Choice xmlns:v="urn:schemas-microsoft-com:vml" Requires="v">
                <p:oleObj spid="_x0000_s15406" name="Equation" r:id="rId12" imgW="1955520" imgH="444240" progId="Equation.DSMT4">
                  <p:embed/>
                </p:oleObj>
              </mc:Choice>
              <mc:Fallback>
                <p:oleObj name="Equation" r:id="rId12" imgW="1955520" imgH="444240" progId="Equation.DSMT4">
                  <p:embed/>
                  <p:pic>
                    <p:nvPicPr>
                      <p:cNvPr id="0" name="Object 10"/>
                      <p:cNvPicPr>
                        <a:picLocks noChangeAspect="1" noChangeArrowheads="1"/>
                      </p:cNvPicPr>
                      <p:nvPr/>
                    </p:nvPicPr>
                    <p:blipFill>
                      <a:blip r:embed="rId13"/>
                      <a:srcRect/>
                      <a:stretch>
                        <a:fillRect/>
                      </a:stretch>
                    </p:blipFill>
                    <p:spPr bwMode="auto">
                      <a:xfrm>
                        <a:off x="1752600" y="3810000"/>
                        <a:ext cx="3810000" cy="866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35" name="Object 34"/>
          <p:cNvGraphicFramePr>
            <a:graphicFrameLocks noChangeAspect="1"/>
          </p:cNvGraphicFramePr>
          <p:nvPr>
            <p:extLst>
              <p:ext uri="{D42A27DB-BD31-4B8C-83A1-F6EECF244321}">
                <p14:modId xmlns:p14="http://schemas.microsoft.com/office/powerpoint/2010/main" val="1152730066"/>
              </p:ext>
            </p:extLst>
          </p:nvPr>
        </p:nvGraphicFramePr>
        <p:xfrm>
          <a:off x="2383191" y="4692650"/>
          <a:ext cx="1781175" cy="717550"/>
        </p:xfrm>
        <a:graphic>
          <a:graphicData uri="http://schemas.openxmlformats.org/presentationml/2006/ole">
            <mc:AlternateContent xmlns:mc="http://schemas.openxmlformats.org/markup-compatibility/2006">
              <mc:Choice xmlns:v="urn:schemas-microsoft-com:vml" Requires="v">
                <p:oleObj spid="_x0000_s15407" name="Equation" r:id="rId14" imgW="914400" imgH="368280" progId="Equation.DSMT4">
                  <p:embed/>
                </p:oleObj>
              </mc:Choice>
              <mc:Fallback>
                <p:oleObj name="Equation" r:id="rId14" imgW="914400" imgH="368280" progId="Equation.DSMT4">
                  <p:embed/>
                  <p:pic>
                    <p:nvPicPr>
                      <p:cNvPr id="0" name=""/>
                      <p:cNvPicPr>
                        <a:picLocks noChangeAspect="1" noChangeArrowheads="1"/>
                      </p:cNvPicPr>
                      <p:nvPr/>
                    </p:nvPicPr>
                    <p:blipFill>
                      <a:blip r:embed="rId15"/>
                      <a:srcRect/>
                      <a:stretch>
                        <a:fillRect/>
                      </a:stretch>
                    </p:blipFill>
                    <p:spPr bwMode="auto">
                      <a:xfrm>
                        <a:off x="2383191" y="4692650"/>
                        <a:ext cx="1781175" cy="717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36" name="Object 35"/>
          <p:cNvGraphicFramePr>
            <a:graphicFrameLocks noChangeAspect="1"/>
          </p:cNvGraphicFramePr>
          <p:nvPr>
            <p:extLst>
              <p:ext uri="{D42A27DB-BD31-4B8C-83A1-F6EECF244321}">
                <p14:modId xmlns:p14="http://schemas.microsoft.com/office/powerpoint/2010/main" val="3204980075"/>
              </p:ext>
            </p:extLst>
          </p:nvPr>
        </p:nvGraphicFramePr>
        <p:xfrm>
          <a:off x="2362200" y="5430838"/>
          <a:ext cx="1385888" cy="741362"/>
        </p:xfrm>
        <a:graphic>
          <a:graphicData uri="http://schemas.openxmlformats.org/presentationml/2006/ole">
            <mc:AlternateContent xmlns:mc="http://schemas.openxmlformats.org/markup-compatibility/2006">
              <mc:Choice xmlns:v="urn:schemas-microsoft-com:vml" Requires="v">
                <p:oleObj spid="_x0000_s15408" name="Equation" r:id="rId16" imgW="711000" imgH="380880" progId="Equation.DSMT4">
                  <p:embed/>
                </p:oleObj>
              </mc:Choice>
              <mc:Fallback>
                <p:oleObj name="Equation" r:id="rId16" imgW="711000" imgH="380880" progId="Equation.DSMT4">
                  <p:embed/>
                  <p:pic>
                    <p:nvPicPr>
                      <p:cNvPr id="0" name=""/>
                      <p:cNvPicPr>
                        <a:picLocks noChangeAspect="1" noChangeArrowheads="1"/>
                      </p:cNvPicPr>
                      <p:nvPr/>
                    </p:nvPicPr>
                    <p:blipFill>
                      <a:blip r:embed="rId17"/>
                      <a:srcRect/>
                      <a:stretch>
                        <a:fillRect/>
                      </a:stretch>
                    </p:blipFill>
                    <p:spPr bwMode="auto">
                      <a:xfrm>
                        <a:off x="2362200" y="5430838"/>
                        <a:ext cx="1385888" cy="741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37" name="Object 36"/>
          <p:cNvGraphicFramePr>
            <a:graphicFrameLocks noChangeAspect="1"/>
          </p:cNvGraphicFramePr>
          <p:nvPr>
            <p:extLst>
              <p:ext uri="{D42A27DB-BD31-4B8C-83A1-F6EECF244321}">
                <p14:modId xmlns:p14="http://schemas.microsoft.com/office/powerpoint/2010/main" val="41001263"/>
              </p:ext>
            </p:extLst>
          </p:nvPr>
        </p:nvGraphicFramePr>
        <p:xfrm>
          <a:off x="4876800" y="1066800"/>
          <a:ext cx="3810000" cy="866775"/>
        </p:xfrm>
        <a:graphic>
          <a:graphicData uri="http://schemas.openxmlformats.org/presentationml/2006/ole">
            <mc:AlternateContent xmlns:mc="http://schemas.openxmlformats.org/markup-compatibility/2006">
              <mc:Choice xmlns:v="urn:schemas-microsoft-com:vml" Requires="v">
                <p:oleObj spid="_x0000_s15409" name="Equation" r:id="rId18" imgW="1955520" imgH="444240" progId="Equation.DSMT4">
                  <p:embed/>
                </p:oleObj>
              </mc:Choice>
              <mc:Fallback>
                <p:oleObj name="Equation" r:id="rId18" imgW="1955520" imgH="444240" progId="Equation.DSMT4">
                  <p:embed/>
                  <p:pic>
                    <p:nvPicPr>
                      <p:cNvPr id="0" name="Object 17"/>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4876800" y="1066800"/>
                        <a:ext cx="3810000" cy="866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40" name="Audio 39">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20"/>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3400324197"/>
      </p:ext>
    </p:extLst>
  </p:cSld>
  <p:clrMapOvr>
    <a:masterClrMapping/>
  </p:clrMapOvr>
  <mc:AlternateContent xmlns:mc="http://schemas.openxmlformats.org/markup-compatibility/2006">
    <mc:Choice xmlns:p14="http://schemas.microsoft.com/office/powerpoint/2010/main" Requires="p14">
      <p:transition spd="slow" p14:dur="2000" advTm="95288"/>
    </mc:Choice>
    <mc:Fallback>
      <p:transition spd="slow" advTm="952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0"/>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2"/>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4"/>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5"/>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26"/>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2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8"/>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29"/>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30"/>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31"/>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32"/>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33"/>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7"/>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34"/>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nodeType="clickEffect">
                                  <p:stCondLst>
                                    <p:cond delay="0"/>
                                  </p:stCondLst>
                                  <p:childTnLst>
                                    <p:set>
                                      <p:cBhvr>
                                        <p:cTn id="64" dur="1" fill="hold">
                                          <p:stCondLst>
                                            <p:cond delay="0"/>
                                          </p:stCondLst>
                                        </p:cTn>
                                        <p:tgtEl>
                                          <p:spTgt spid="20"/>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nodeType="clickEffect">
                                  <p:stCondLst>
                                    <p:cond delay="0"/>
                                  </p:stCondLst>
                                  <p:childTnLst>
                                    <p:set>
                                      <p:cBhvr>
                                        <p:cTn id="68" dur="1" fill="hold">
                                          <p:stCondLst>
                                            <p:cond delay="0"/>
                                          </p:stCondLst>
                                        </p:cTn>
                                        <p:tgtEl>
                                          <p:spTgt spid="3">
                                            <p:txEl>
                                              <p:pRg st="6" end="6"/>
                                            </p:txEl>
                                          </p:spTgt>
                                        </p:tgtEl>
                                        <p:attrNameLst>
                                          <p:attrName>style.visibility</p:attrName>
                                        </p:attrNameLst>
                                      </p:cBhvr>
                                      <p:to>
                                        <p:strVal val="visible"/>
                                      </p:to>
                                    </p:set>
                                  </p:childTnLst>
                                </p:cTn>
                              </p:par>
                              <p:par>
                                <p:cTn id="69" presetID="1" presetClass="entr" presetSubtype="0" fill="hold" nodeType="withEffect">
                                  <p:stCondLst>
                                    <p:cond delay="0"/>
                                  </p:stCondLst>
                                  <p:childTnLst>
                                    <p:set>
                                      <p:cBhvr>
                                        <p:cTn id="70" dur="1" fill="hold">
                                          <p:stCondLst>
                                            <p:cond delay="0"/>
                                          </p:stCondLst>
                                        </p:cTn>
                                        <p:tgtEl>
                                          <p:spTgt spid="8"/>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nodeType="clickEffect">
                                  <p:stCondLst>
                                    <p:cond delay="0"/>
                                  </p:stCondLst>
                                  <p:childTnLst>
                                    <p:set>
                                      <p:cBhvr>
                                        <p:cTn id="74" dur="1" fill="hold">
                                          <p:stCondLst>
                                            <p:cond delay="0"/>
                                          </p:stCondLst>
                                        </p:cTn>
                                        <p:tgtEl>
                                          <p:spTgt spid="35"/>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nodeType="clickEffect">
                                  <p:stCondLst>
                                    <p:cond delay="0"/>
                                  </p:stCondLst>
                                  <p:childTnLst>
                                    <p:set>
                                      <p:cBhvr>
                                        <p:cTn id="78"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9" fill="hold" display="0">
                  <p:stCondLst>
                    <p:cond delay="indefinite"/>
                  </p:stCondLst>
                  <p:endCondLst>
                    <p:cond evt="onStopAudio" delay="0">
                      <p:tgtEl>
                        <p:sldTgt/>
                      </p:tgtEl>
                    </p:cond>
                  </p:endCondLst>
                </p:cTn>
                <p:tgtEl>
                  <p:spTgt spid="40"/>
                </p:tgtEl>
              </p:cMediaNode>
            </p:audio>
          </p:childTnLst>
        </p:cTn>
      </p:par>
    </p:tnLst>
    <p:bldLst>
      <p:bldP spid="7" grpId="0" animBg="1"/>
      <p:bldP spid="3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Infinite sequences</a:t>
            </a:r>
            <a:endParaRPr lang="en-CA" dirty="0"/>
          </a:p>
        </p:txBody>
      </p:sp>
      <p:sp>
        <p:nvSpPr>
          <p:cNvPr id="3" name="Content Placeholder 2"/>
          <p:cNvSpPr>
            <a:spLocks noGrp="1"/>
          </p:cNvSpPr>
          <p:nvPr>
            <p:ph idx="1"/>
          </p:nvPr>
        </p:nvSpPr>
        <p:spPr/>
        <p:txBody>
          <a:bodyPr/>
          <a:lstStyle/>
          <a:p>
            <a:r>
              <a:rPr lang="en-US" dirty="0" smtClean="0"/>
              <a:t>An infinite sequence is a sequence that does not end:</a:t>
            </a:r>
          </a:p>
          <a:p>
            <a:endParaRPr lang="en-US" dirty="0"/>
          </a:p>
          <a:p>
            <a:endParaRPr lang="en-US" dirty="0" smtClean="0"/>
          </a:p>
          <a:p>
            <a:endParaRPr lang="en-US" dirty="0"/>
          </a:p>
          <a:p>
            <a:r>
              <a:rPr lang="en-US" dirty="0" smtClean="0"/>
              <a:t>This is useful for engineers:</a:t>
            </a:r>
          </a:p>
          <a:p>
            <a:pPr lvl="1"/>
            <a:r>
              <a:rPr lang="en-US" dirty="0" smtClean="0"/>
              <a:t>Once you turn a system on,</a:t>
            </a:r>
          </a:p>
          <a:p>
            <a:pPr marL="457200" lvl="1" indent="0">
              <a:buNone/>
            </a:pPr>
            <a:r>
              <a:rPr lang="en-US" dirty="0" smtClean="0"/>
              <a:t>		you don’t know when it will be turned off</a:t>
            </a:r>
            <a:endParaRPr lang="en-US" dirty="0" smtClean="0"/>
          </a:p>
          <a:p>
            <a:r>
              <a:rPr lang="en-US" dirty="0" smtClean="0"/>
              <a:t>A </a:t>
            </a:r>
            <a:r>
              <a:rPr lang="en-US" i="1" dirty="0" smtClean="0"/>
              <a:t>series</a:t>
            </a:r>
            <a:r>
              <a:rPr lang="en-US" dirty="0" smtClean="0"/>
              <a:t> is a sum of an infinite sequence:</a:t>
            </a:r>
            <a:endParaRPr lang="en-US" dirty="0"/>
          </a:p>
          <a:p>
            <a:endParaRPr lang="en-US" dirty="0"/>
          </a:p>
          <a:p>
            <a:endParaRPr lang="en-US" dirty="0" smtClean="0"/>
          </a:p>
          <a:p>
            <a:endParaRPr lang="en-US" dirty="0"/>
          </a:p>
          <a:p>
            <a:endParaRPr lang="en-US" dirty="0" smtClean="0"/>
          </a:p>
        </p:txBody>
      </p:sp>
      <p:sp>
        <p:nvSpPr>
          <p:cNvPr id="9" name="Footer Placeholder 8"/>
          <p:cNvSpPr>
            <a:spLocks noGrp="1"/>
          </p:cNvSpPr>
          <p:nvPr>
            <p:ph type="ftr" sz="quarter" idx="11"/>
          </p:nvPr>
        </p:nvSpPr>
        <p:spPr/>
        <p:txBody>
          <a:bodyPr/>
          <a:lstStyle/>
          <a:p>
            <a:r>
              <a:rPr lang="en-CA" smtClean="0"/>
              <a:t>Sequences, sums and series</a:t>
            </a:r>
            <a:endParaRPr lang="en-CA"/>
          </a:p>
        </p:txBody>
      </p:sp>
      <p:sp>
        <p:nvSpPr>
          <p:cNvPr id="4" name="Slide Number Placeholder 3"/>
          <p:cNvSpPr>
            <a:spLocks noGrp="1"/>
          </p:cNvSpPr>
          <p:nvPr>
            <p:ph type="sldNum" sz="quarter" idx="12"/>
          </p:nvPr>
        </p:nvSpPr>
        <p:spPr/>
        <p:txBody>
          <a:bodyPr/>
          <a:lstStyle/>
          <a:p>
            <a:fld id="{42EF6DC8-DA9C-4533-8A40-BB00A2545AF8}" type="slidenum">
              <a:rPr lang="en-CA" smtClean="0"/>
              <a:pPr/>
              <a:t>19</a:t>
            </a:fld>
            <a:endParaRPr lang="en-CA"/>
          </a:p>
        </p:txBody>
      </p:sp>
      <p:graphicFrame>
        <p:nvGraphicFramePr>
          <p:cNvPr id="37" name="Object 36"/>
          <p:cNvGraphicFramePr>
            <a:graphicFrameLocks noChangeAspect="1"/>
          </p:cNvGraphicFramePr>
          <p:nvPr>
            <p:extLst>
              <p:ext uri="{D42A27DB-BD31-4B8C-83A1-F6EECF244321}">
                <p14:modId xmlns:p14="http://schemas.microsoft.com/office/powerpoint/2010/main" val="1163814121"/>
              </p:ext>
            </p:extLst>
          </p:nvPr>
        </p:nvGraphicFramePr>
        <p:xfrm>
          <a:off x="2449513" y="2471738"/>
          <a:ext cx="4378325" cy="347662"/>
        </p:xfrm>
        <a:graphic>
          <a:graphicData uri="http://schemas.openxmlformats.org/presentationml/2006/ole">
            <mc:AlternateContent xmlns:mc="http://schemas.openxmlformats.org/markup-compatibility/2006">
              <mc:Choice xmlns:v="urn:schemas-microsoft-com:vml" Requires="v">
                <p:oleObj spid="_x0000_s16408" name="Equation" r:id="rId6" imgW="2247840" imgH="177480" progId="Equation.DSMT4">
                  <p:embed/>
                </p:oleObj>
              </mc:Choice>
              <mc:Fallback>
                <p:oleObj name="Equation" r:id="rId6" imgW="2247840" imgH="177480" progId="Equation.DSMT4">
                  <p:embed/>
                  <p:pic>
                    <p:nvPicPr>
                      <p:cNvPr id="0" name=""/>
                      <p:cNvPicPr>
                        <a:picLocks noChangeAspect="1" noChangeArrowheads="1"/>
                      </p:cNvPicPr>
                      <p:nvPr/>
                    </p:nvPicPr>
                    <p:blipFill>
                      <a:blip r:embed="rId7"/>
                      <a:srcRect/>
                      <a:stretch>
                        <a:fillRect/>
                      </a:stretch>
                    </p:blipFill>
                    <p:spPr bwMode="auto">
                      <a:xfrm>
                        <a:off x="2449513" y="2471738"/>
                        <a:ext cx="4378325" cy="347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38" name="Object 37"/>
          <p:cNvGraphicFramePr>
            <a:graphicFrameLocks noChangeAspect="1"/>
          </p:cNvGraphicFramePr>
          <p:nvPr>
            <p:extLst>
              <p:ext uri="{D42A27DB-BD31-4B8C-83A1-F6EECF244321}">
                <p14:modId xmlns:p14="http://schemas.microsoft.com/office/powerpoint/2010/main" val="3503075534"/>
              </p:ext>
            </p:extLst>
          </p:nvPr>
        </p:nvGraphicFramePr>
        <p:xfrm>
          <a:off x="3136900" y="2730500"/>
          <a:ext cx="2795588" cy="396875"/>
        </p:xfrm>
        <a:graphic>
          <a:graphicData uri="http://schemas.openxmlformats.org/presentationml/2006/ole">
            <mc:AlternateContent xmlns:mc="http://schemas.openxmlformats.org/markup-compatibility/2006">
              <mc:Choice xmlns:v="urn:schemas-microsoft-com:vml" Requires="v">
                <p:oleObj spid="_x0000_s16409" name="Equation" r:id="rId8" imgW="1434960" imgH="203040" progId="Equation.DSMT4">
                  <p:embed/>
                </p:oleObj>
              </mc:Choice>
              <mc:Fallback>
                <p:oleObj name="Equation" r:id="rId8" imgW="1434960" imgH="203040" progId="Equation.DSMT4">
                  <p:embed/>
                  <p:pic>
                    <p:nvPicPr>
                      <p:cNvPr id="0" name=""/>
                      <p:cNvPicPr>
                        <a:picLocks noChangeAspect="1" noChangeArrowheads="1"/>
                      </p:cNvPicPr>
                      <p:nvPr/>
                    </p:nvPicPr>
                    <p:blipFill>
                      <a:blip r:embed="rId9"/>
                      <a:srcRect/>
                      <a:stretch>
                        <a:fillRect/>
                      </a:stretch>
                    </p:blipFill>
                    <p:spPr bwMode="auto">
                      <a:xfrm>
                        <a:off x="3136900" y="2730500"/>
                        <a:ext cx="279558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39" name="Object 38"/>
          <p:cNvGraphicFramePr>
            <a:graphicFrameLocks noChangeAspect="1"/>
          </p:cNvGraphicFramePr>
          <p:nvPr>
            <p:extLst>
              <p:ext uri="{D42A27DB-BD31-4B8C-83A1-F6EECF244321}">
                <p14:modId xmlns:p14="http://schemas.microsoft.com/office/powerpoint/2010/main" val="465617365"/>
              </p:ext>
            </p:extLst>
          </p:nvPr>
        </p:nvGraphicFramePr>
        <p:xfrm>
          <a:off x="1447800" y="5192712"/>
          <a:ext cx="6383338" cy="446088"/>
        </p:xfrm>
        <a:graphic>
          <a:graphicData uri="http://schemas.openxmlformats.org/presentationml/2006/ole">
            <mc:AlternateContent xmlns:mc="http://schemas.openxmlformats.org/markup-compatibility/2006">
              <mc:Choice xmlns:v="urn:schemas-microsoft-com:vml" Requires="v">
                <p:oleObj spid="_x0000_s16410" name="Equation" r:id="rId10" imgW="3276360" imgH="228600" progId="Equation.DSMT4">
                  <p:embed/>
                </p:oleObj>
              </mc:Choice>
              <mc:Fallback>
                <p:oleObj name="Equation" r:id="rId10" imgW="3276360" imgH="228600" progId="Equation.DSMT4">
                  <p:embed/>
                  <p:pic>
                    <p:nvPicPr>
                      <p:cNvPr id="0" name=""/>
                      <p:cNvPicPr>
                        <a:picLocks noChangeAspect="1" noChangeArrowheads="1"/>
                      </p:cNvPicPr>
                      <p:nvPr/>
                    </p:nvPicPr>
                    <p:blipFill>
                      <a:blip r:embed="rId11"/>
                      <a:srcRect/>
                      <a:stretch>
                        <a:fillRect/>
                      </a:stretch>
                    </p:blipFill>
                    <p:spPr bwMode="auto">
                      <a:xfrm>
                        <a:off x="1447800" y="5192712"/>
                        <a:ext cx="6383338" cy="446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40" name="Object 39"/>
          <p:cNvGraphicFramePr>
            <a:graphicFrameLocks noChangeAspect="1"/>
          </p:cNvGraphicFramePr>
          <p:nvPr>
            <p:extLst>
              <p:ext uri="{D42A27DB-BD31-4B8C-83A1-F6EECF244321}">
                <p14:modId xmlns:p14="http://schemas.microsoft.com/office/powerpoint/2010/main" val="1549066436"/>
              </p:ext>
            </p:extLst>
          </p:nvPr>
        </p:nvGraphicFramePr>
        <p:xfrm>
          <a:off x="2771775" y="5648325"/>
          <a:ext cx="3735388" cy="371475"/>
        </p:xfrm>
        <a:graphic>
          <a:graphicData uri="http://schemas.openxmlformats.org/presentationml/2006/ole">
            <mc:AlternateContent xmlns:mc="http://schemas.openxmlformats.org/markup-compatibility/2006">
              <mc:Choice xmlns:v="urn:schemas-microsoft-com:vml" Requires="v">
                <p:oleObj spid="_x0000_s16411" name="Equation" r:id="rId12" imgW="1917360" imgH="190440" progId="Equation.DSMT4">
                  <p:embed/>
                </p:oleObj>
              </mc:Choice>
              <mc:Fallback>
                <p:oleObj name="Equation" r:id="rId12" imgW="1917360" imgH="190440" progId="Equation.DSMT4">
                  <p:embed/>
                  <p:pic>
                    <p:nvPicPr>
                      <p:cNvPr id="0" name=""/>
                      <p:cNvPicPr>
                        <a:picLocks noChangeAspect="1" noChangeArrowheads="1"/>
                      </p:cNvPicPr>
                      <p:nvPr/>
                    </p:nvPicPr>
                    <p:blipFill>
                      <a:blip r:embed="rId13"/>
                      <a:srcRect/>
                      <a:stretch>
                        <a:fillRect/>
                      </a:stretch>
                    </p:blipFill>
                    <p:spPr bwMode="auto">
                      <a:xfrm>
                        <a:off x="2771775" y="5648325"/>
                        <a:ext cx="3735388" cy="37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41" name="Object 40"/>
          <p:cNvGraphicFramePr>
            <a:graphicFrameLocks noChangeAspect="1"/>
          </p:cNvGraphicFramePr>
          <p:nvPr>
            <p:extLst>
              <p:ext uri="{D42A27DB-BD31-4B8C-83A1-F6EECF244321}">
                <p14:modId xmlns:p14="http://schemas.microsoft.com/office/powerpoint/2010/main" val="1560907125"/>
              </p:ext>
            </p:extLst>
          </p:nvPr>
        </p:nvGraphicFramePr>
        <p:xfrm>
          <a:off x="3540125" y="2109788"/>
          <a:ext cx="2325688" cy="396875"/>
        </p:xfrm>
        <a:graphic>
          <a:graphicData uri="http://schemas.openxmlformats.org/presentationml/2006/ole">
            <mc:AlternateContent xmlns:mc="http://schemas.openxmlformats.org/markup-compatibility/2006">
              <mc:Choice xmlns:v="urn:schemas-microsoft-com:vml" Requires="v">
                <p:oleObj spid="_x0000_s16412" name="Equation" r:id="rId14" imgW="1193760" imgH="203040" progId="Equation.DSMT4">
                  <p:embed/>
                </p:oleObj>
              </mc:Choice>
              <mc:Fallback>
                <p:oleObj name="Equation" r:id="rId14" imgW="1193760" imgH="203040" progId="Equation.DSMT4">
                  <p:embed/>
                  <p:pic>
                    <p:nvPicPr>
                      <p:cNvPr id="0" name=""/>
                      <p:cNvPicPr>
                        <a:picLocks noChangeAspect="1" noChangeArrowheads="1"/>
                      </p:cNvPicPr>
                      <p:nvPr/>
                    </p:nvPicPr>
                    <p:blipFill>
                      <a:blip r:embed="rId15"/>
                      <a:srcRect/>
                      <a:stretch>
                        <a:fillRect/>
                      </a:stretch>
                    </p:blipFill>
                    <p:spPr bwMode="auto">
                      <a:xfrm>
                        <a:off x="3540125" y="2109788"/>
                        <a:ext cx="232568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42" name="Object 41"/>
          <p:cNvGraphicFramePr>
            <a:graphicFrameLocks noChangeAspect="1"/>
          </p:cNvGraphicFramePr>
          <p:nvPr>
            <p:extLst>
              <p:ext uri="{D42A27DB-BD31-4B8C-83A1-F6EECF244321}">
                <p14:modId xmlns:p14="http://schemas.microsoft.com/office/powerpoint/2010/main" val="3009422468"/>
              </p:ext>
            </p:extLst>
          </p:nvPr>
        </p:nvGraphicFramePr>
        <p:xfrm>
          <a:off x="2994819" y="4784725"/>
          <a:ext cx="3289300" cy="396875"/>
        </p:xfrm>
        <a:graphic>
          <a:graphicData uri="http://schemas.openxmlformats.org/presentationml/2006/ole">
            <mc:AlternateContent xmlns:mc="http://schemas.openxmlformats.org/markup-compatibility/2006">
              <mc:Choice xmlns:v="urn:schemas-microsoft-com:vml" Requires="v">
                <p:oleObj spid="_x0000_s16413" name="Equation" r:id="rId16" imgW="1688760" imgH="203040" progId="Equation.DSMT4">
                  <p:embed/>
                </p:oleObj>
              </mc:Choice>
              <mc:Fallback>
                <p:oleObj name="Equation" r:id="rId16" imgW="1688760" imgH="203040" progId="Equation.DSMT4">
                  <p:embed/>
                  <p:pic>
                    <p:nvPicPr>
                      <p:cNvPr id="0" name=""/>
                      <p:cNvPicPr>
                        <a:picLocks noChangeAspect="1" noChangeArrowheads="1"/>
                      </p:cNvPicPr>
                      <p:nvPr/>
                    </p:nvPicPr>
                    <p:blipFill>
                      <a:blip r:embed="rId17"/>
                      <a:srcRect/>
                      <a:stretch>
                        <a:fillRect/>
                      </a:stretch>
                    </p:blipFill>
                    <p:spPr bwMode="auto">
                      <a:xfrm>
                        <a:off x="2994819" y="4784725"/>
                        <a:ext cx="32893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10" name="Audio 9">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8"/>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3224563569"/>
      </p:ext>
    </p:extLst>
  </p:cSld>
  <p:clrMapOvr>
    <a:masterClrMapping/>
  </p:clrMapOvr>
  <mc:AlternateContent xmlns:mc="http://schemas.openxmlformats.org/markup-compatibility/2006">
    <mc:Choice xmlns:p14="http://schemas.microsoft.com/office/powerpoint/2010/main" Requires="p14">
      <p:transition spd="slow" p14:dur="2000" advTm="84292"/>
    </mc:Choice>
    <mc:Fallback>
      <p:transition spd="slow" advTm="842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42"/>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9"/>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9" fill="hold" display="0">
                  <p:stCondLst>
                    <p:cond delay="indefinite"/>
                  </p:stCondLst>
                  <p:endCondLst>
                    <p:cond evt="onStopAudio" delay="0">
                      <p:tgtEl>
                        <p:sldTgt/>
                      </p:tgtEl>
                    </p:cond>
                  </p:endCondLst>
                </p:cTn>
                <p:tgtEl>
                  <p:spTgt spid="10"/>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Introduction</a:t>
            </a:r>
            <a:endParaRPr lang="en-CA" dirty="0"/>
          </a:p>
        </p:txBody>
      </p:sp>
      <p:sp>
        <p:nvSpPr>
          <p:cNvPr id="3" name="Content Placeholder 2"/>
          <p:cNvSpPr>
            <a:spLocks noGrp="1"/>
          </p:cNvSpPr>
          <p:nvPr>
            <p:ph idx="1"/>
          </p:nvPr>
        </p:nvSpPr>
        <p:spPr>
          <a:xfrm>
            <a:off x="457200" y="1600200"/>
            <a:ext cx="8382000" cy="4525963"/>
          </a:xfrm>
        </p:spPr>
        <p:txBody>
          <a:bodyPr/>
          <a:lstStyle/>
          <a:p>
            <a:r>
              <a:rPr lang="en-US" dirty="0" smtClean="0"/>
              <a:t>In this topic, we will</a:t>
            </a:r>
          </a:p>
          <a:p>
            <a:pPr lvl="1"/>
            <a:r>
              <a:rPr lang="en-US" dirty="0" smtClean="0"/>
              <a:t>Describe finite sequences and sums</a:t>
            </a:r>
            <a:endParaRPr lang="en-US" dirty="0" smtClean="0"/>
          </a:p>
          <a:p>
            <a:pPr lvl="1"/>
            <a:r>
              <a:rPr lang="en-US" dirty="0" smtClean="0"/>
              <a:t>Investigate arithmetic sequences and geometric sequences</a:t>
            </a:r>
          </a:p>
          <a:p>
            <a:pPr lvl="1"/>
            <a:r>
              <a:rPr lang="en-US" dirty="0" smtClean="0"/>
              <a:t>Determine values for arithmetic sums and geometric sums</a:t>
            </a:r>
            <a:endParaRPr lang="en-US" dirty="0" smtClean="0"/>
          </a:p>
          <a:p>
            <a:pPr lvl="1"/>
            <a:r>
              <a:rPr lang="en-US" dirty="0" smtClean="0"/>
              <a:t>Describe infinite sequences and series</a:t>
            </a:r>
          </a:p>
          <a:p>
            <a:pPr lvl="1"/>
            <a:r>
              <a:rPr lang="en-US" dirty="0" smtClean="0"/>
              <a:t>Determine values for arithmetic series and geometric series</a:t>
            </a:r>
            <a:endParaRPr lang="en-US" dirty="0" smtClean="0"/>
          </a:p>
        </p:txBody>
      </p:sp>
      <p:sp>
        <p:nvSpPr>
          <p:cNvPr id="4" name="Footer Placeholder 3"/>
          <p:cNvSpPr>
            <a:spLocks noGrp="1"/>
          </p:cNvSpPr>
          <p:nvPr>
            <p:ph type="ftr" sz="quarter" idx="11"/>
          </p:nvPr>
        </p:nvSpPr>
        <p:spPr/>
        <p:txBody>
          <a:bodyPr/>
          <a:lstStyle/>
          <a:p>
            <a:r>
              <a:rPr lang="en-CA" smtClean="0"/>
              <a:t>Sequences, sums and series</a:t>
            </a:r>
            <a:endParaRPr lang="en-CA"/>
          </a:p>
        </p:txBody>
      </p:sp>
      <p:sp>
        <p:nvSpPr>
          <p:cNvPr id="5" name="Slide Number Placeholder 4"/>
          <p:cNvSpPr>
            <a:spLocks noGrp="1"/>
          </p:cNvSpPr>
          <p:nvPr>
            <p:ph type="sldNum" sz="quarter" idx="12"/>
          </p:nvPr>
        </p:nvSpPr>
        <p:spPr/>
        <p:txBody>
          <a:bodyPr/>
          <a:lstStyle/>
          <a:p>
            <a:fld id="{42EF6DC8-DA9C-4533-8A40-BB00A2545AF8}" type="slidenum">
              <a:rPr lang="en-CA" smtClean="0"/>
              <a:pPr/>
              <a:t>2</a:t>
            </a:fld>
            <a:endParaRPr lang="en-CA"/>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835283541"/>
      </p:ext>
    </p:extLst>
  </p:cSld>
  <p:clrMapOvr>
    <a:masterClrMapping/>
  </p:clrMapOvr>
  <mc:AlternateContent xmlns:mc="http://schemas.openxmlformats.org/markup-compatibility/2006">
    <mc:Choice xmlns:p14="http://schemas.microsoft.com/office/powerpoint/2010/main" Requires="p14">
      <p:transition spd="slow" p14:dur="2000" advTm="35134"/>
    </mc:Choice>
    <mc:Fallback>
      <p:transition spd="slow" advTm="351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Arithmetic series</a:t>
            </a:r>
            <a:endParaRPr lang="en-CA" dirty="0"/>
          </a:p>
        </p:txBody>
      </p:sp>
      <p:sp>
        <p:nvSpPr>
          <p:cNvPr id="3" name="Content Placeholder 2"/>
          <p:cNvSpPr>
            <a:spLocks noGrp="1"/>
          </p:cNvSpPr>
          <p:nvPr>
            <p:ph idx="1"/>
          </p:nvPr>
        </p:nvSpPr>
        <p:spPr/>
        <p:txBody>
          <a:bodyPr/>
          <a:lstStyle/>
          <a:p>
            <a:r>
              <a:rPr lang="en-US" dirty="0" smtClean="0"/>
              <a:t>An arithmetic series is boring:</a:t>
            </a:r>
          </a:p>
          <a:p>
            <a:endParaRPr lang="en-US" dirty="0"/>
          </a:p>
          <a:p>
            <a:endParaRPr lang="en-US" dirty="0" smtClean="0"/>
          </a:p>
          <a:p>
            <a:endParaRPr lang="en-US" dirty="0"/>
          </a:p>
          <a:p>
            <a:endParaRPr lang="en-US" dirty="0" smtClean="0"/>
          </a:p>
        </p:txBody>
      </p:sp>
      <p:sp>
        <p:nvSpPr>
          <p:cNvPr id="9" name="Footer Placeholder 8"/>
          <p:cNvSpPr>
            <a:spLocks noGrp="1"/>
          </p:cNvSpPr>
          <p:nvPr>
            <p:ph type="ftr" sz="quarter" idx="11"/>
          </p:nvPr>
        </p:nvSpPr>
        <p:spPr/>
        <p:txBody>
          <a:bodyPr/>
          <a:lstStyle/>
          <a:p>
            <a:r>
              <a:rPr lang="en-CA" smtClean="0"/>
              <a:t>Sequences, sums and series</a:t>
            </a:r>
            <a:endParaRPr lang="en-CA"/>
          </a:p>
        </p:txBody>
      </p:sp>
      <p:sp>
        <p:nvSpPr>
          <p:cNvPr id="4" name="Slide Number Placeholder 3"/>
          <p:cNvSpPr>
            <a:spLocks noGrp="1"/>
          </p:cNvSpPr>
          <p:nvPr>
            <p:ph type="sldNum" sz="quarter" idx="12"/>
          </p:nvPr>
        </p:nvSpPr>
        <p:spPr/>
        <p:txBody>
          <a:bodyPr/>
          <a:lstStyle/>
          <a:p>
            <a:fld id="{42EF6DC8-DA9C-4533-8A40-BB00A2545AF8}" type="slidenum">
              <a:rPr lang="en-CA" smtClean="0"/>
              <a:pPr/>
              <a:t>20</a:t>
            </a:fld>
            <a:endParaRPr lang="en-CA"/>
          </a:p>
        </p:txBody>
      </p:sp>
      <p:graphicFrame>
        <p:nvGraphicFramePr>
          <p:cNvPr id="11" name="Object 10"/>
          <p:cNvGraphicFramePr>
            <a:graphicFrameLocks noChangeAspect="1"/>
          </p:cNvGraphicFramePr>
          <p:nvPr>
            <p:extLst>
              <p:ext uri="{D42A27DB-BD31-4B8C-83A1-F6EECF244321}">
                <p14:modId xmlns:p14="http://schemas.microsoft.com/office/powerpoint/2010/main" val="1079699109"/>
              </p:ext>
            </p:extLst>
          </p:nvPr>
        </p:nvGraphicFramePr>
        <p:xfrm>
          <a:off x="1905000" y="2133600"/>
          <a:ext cx="5441950" cy="1314450"/>
        </p:xfrm>
        <a:graphic>
          <a:graphicData uri="http://schemas.openxmlformats.org/presentationml/2006/ole">
            <mc:AlternateContent xmlns:mc="http://schemas.openxmlformats.org/markup-compatibility/2006">
              <mc:Choice xmlns:v="urn:schemas-microsoft-com:vml" Requires="v">
                <p:oleObj spid="_x0000_s17417" name="Equation" r:id="rId6" imgW="2793960" imgH="672840" progId="Equation.DSMT4">
                  <p:embed/>
                </p:oleObj>
              </mc:Choice>
              <mc:Fallback>
                <p:oleObj name="Equation" r:id="rId6" imgW="2793960" imgH="672840" progId="Equation.DSMT4">
                  <p:embed/>
                  <p:pic>
                    <p:nvPicPr>
                      <p:cNvPr id="0" name=""/>
                      <p:cNvPicPr>
                        <a:picLocks noChangeAspect="1" noChangeArrowheads="1"/>
                      </p:cNvPicPr>
                      <p:nvPr/>
                    </p:nvPicPr>
                    <p:blipFill>
                      <a:blip r:embed="rId7"/>
                      <a:srcRect/>
                      <a:stretch>
                        <a:fillRect/>
                      </a:stretch>
                    </p:blipFill>
                    <p:spPr bwMode="auto">
                      <a:xfrm>
                        <a:off x="1905000" y="2133600"/>
                        <a:ext cx="5441950" cy="131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5" name="Audio 4">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4005727225"/>
      </p:ext>
    </p:extLst>
  </p:cSld>
  <p:clrMapOvr>
    <a:masterClrMapping/>
  </p:clrMapOvr>
  <mc:AlternateContent xmlns:mc="http://schemas.openxmlformats.org/markup-compatibility/2006">
    <mc:Choice xmlns:p14="http://schemas.microsoft.com/office/powerpoint/2010/main" Requires="p14">
      <p:transition spd="slow" p14:dur="2000" advTm="78268"/>
    </mc:Choice>
    <mc:Fallback>
      <p:transition spd="slow" advTm="782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Geometric series</a:t>
            </a:r>
            <a:endParaRPr lang="en-CA" dirty="0"/>
          </a:p>
        </p:txBody>
      </p:sp>
      <p:sp>
        <p:nvSpPr>
          <p:cNvPr id="3" name="Content Placeholder 2"/>
          <p:cNvSpPr>
            <a:spLocks noGrp="1"/>
          </p:cNvSpPr>
          <p:nvPr>
            <p:ph idx="1"/>
          </p:nvPr>
        </p:nvSpPr>
        <p:spPr/>
        <p:txBody>
          <a:bodyPr/>
          <a:lstStyle/>
          <a:p>
            <a:r>
              <a:rPr lang="en-US" dirty="0" smtClean="0"/>
              <a:t>What about geometric series             ?</a:t>
            </a:r>
          </a:p>
          <a:p>
            <a:endParaRPr lang="en-US" dirty="0"/>
          </a:p>
          <a:p>
            <a:pPr lvl="1"/>
            <a:r>
              <a:rPr lang="en-US" dirty="0" smtClean="0"/>
              <a:t>Recall that                                  </a:t>
            </a:r>
          </a:p>
          <a:p>
            <a:pPr lvl="1"/>
            <a:endParaRPr lang="en-US" dirty="0"/>
          </a:p>
          <a:p>
            <a:pPr lvl="1"/>
            <a:r>
              <a:rPr lang="en-US" dirty="0" smtClean="0"/>
              <a:t>So if             , we note that as </a:t>
            </a:r>
            <a:r>
              <a:rPr lang="en-US" i="1" dirty="0" smtClean="0">
                <a:latin typeface="Times New Roman" panose="02020603050405020304" pitchFamily="18" charset="0"/>
              </a:rPr>
              <a:t>n</a:t>
            </a:r>
            <a:r>
              <a:rPr lang="en-US" dirty="0" smtClean="0"/>
              <a:t> becomes larger and larger,</a:t>
            </a:r>
          </a:p>
          <a:p>
            <a:pPr lvl="1"/>
            <a:endParaRPr lang="en-US" dirty="0"/>
          </a:p>
          <a:p>
            <a:pPr lvl="1"/>
            <a:r>
              <a:rPr lang="en-US" dirty="0" smtClean="0"/>
              <a:t>Thus,  </a:t>
            </a:r>
            <a:endParaRPr lang="en-US" dirty="0" smtClean="0"/>
          </a:p>
        </p:txBody>
      </p:sp>
      <p:sp>
        <p:nvSpPr>
          <p:cNvPr id="9" name="Footer Placeholder 8"/>
          <p:cNvSpPr>
            <a:spLocks noGrp="1"/>
          </p:cNvSpPr>
          <p:nvPr>
            <p:ph type="ftr" sz="quarter" idx="11"/>
          </p:nvPr>
        </p:nvSpPr>
        <p:spPr/>
        <p:txBody>
          <a:bodyPr/>
          <a:lstStyle/>
          <a:p>
            <a:r>
              <a:rPr lang="en-CA" smtClean="0"/>
              <a:t>Sequences, sums and series</a:t>
            </a:r>
            <a:endParaRPr lang="en-CA"/>
          </a:p>
        </p:txBody>
      </p:sp>
      <p:sp>
        <p:nvSpPr>
          <p:cNvPr id="4" name="Slide Number Placeholder 3"/>
          <p:cNvSpPr>
            <a:spLocks noGrp="1"/>
          </p:cNvSpPr>
          <p:nvPr>
            <p:ph type="sldNum" sz="quarter" idx="12"/>
          </p:nvPr>
        </p:nvSpPr>
        <p:spPr/>
        <p:txBody>
          <a:bodyPr/>
          <a:lstStyle/>
          <a:p>
            <a:fld id="{42EF6DC8-DA9C-4533-8A40-BB00A2545AF8}" type="slidenum">
              <a:rPr lang="en-CA" smtClean="0"/>
              <a:pPr/>
              <a:t>21</a:t>
            </a:fld>
            <a:endParaRPr lang="en-CA"/>
          </a:p>
        </p:txBody>
      </p:sp>
      <p:graphicFrame>
        <p:nvGraphicFramePr>
          <p:cNvPr id="12" name="Object 11"/>
          <p:cNvGraphicFramePr>
            <a:graphicFrameLocks noChangeAspect="1"/>
          </p:cNvGraphicFramePr>
          <p:nvPr>
            <p:extLst>
              <p:ext uri="{D42A27DB-BD31-4B8C-83A1-F6EECF244321}">
                <p14:modId xmlns:p14="http://schemas.microsoft.com/office/powerpoint/2010/main" val="775603325"/>
              </p:ext>
            </p:extLst>
          </p:nvPr>
        </p:nvGraphicFramePr>
        <p:xfrm>
          <a:off x="4352278" y="1438922"/>
          <a:ext cx="790575" cy="769937"/>
        </p:xfrm>
        <a:graphic>
          <a:graphicData uri="http://schemas.openxmlformats.org/presentationml/2006/ole">
            <mc:AlternateContent xmlns:mc="http://schemas.openxmlformats.org/markup-compatibility/2006">
              <mc:Choice xmlns:v="urn:schemas-microsoft-com:vml" Requires="v">
                <p:oleObj spid="_x0000_s18469" name="Equation" r:id="rId6" imgW="406080" imgH="393480" progId="Equation.DSMT4">
                  <p:embed/>
                </p:oleObj>
              </mc:Choice>
              <mc:Fallback>
                <p:oleObj name="Equation" r:id="rId6" imgW="406080" imgH="393480" progId="Equation.DSMT4">
                  <p:embed/>
                  <p:pic>
                    <p:nvPicPr>
                      <p:cNvPr id="0" name=""/>
                      <p:cNvPicPr>
                        <a:picLocks noChangeAspect="1" noChangeArrowheads="1"/>
                      </p:cNvPicPr>
                      <p:nvPr/>
                    </p:nvPicPr>
                    <p:blipFill>
                      <a:blip r:embed="rId7"/>
                      <a:srcRect/>
                      <a:stretch>
                        <a:fillRect/>
                      </a:stretch>
                    </p:blipFill>
                    <p:spPr bwMode="auto">
                      <a:xfrm>
                        <a:off x="4352278" y="1438922"/>
                        <a:ext cx="790575" cy="769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5" name="Object 4"/>
          <p:cNvGraphicFramePr>
            <a:graphicFrameLocks noChangeAspect="1"/>
          </p:cNvGraphicFramePr>
          <p:nvPr>
            <p:extLst>
              <p:ext uri="{D42A27DB-BD31-4B8C-83A1-F6EECF244321}">
                <p14:modId xmlns:p14="http://schemas.microsoft.com/office/powerpoint/2010/main" val="2868303420"/>
              </p:ext>
            </p:extLst>
          </p:nvPr>
        </p:nvGraphicFramePr>
        <p:xfrm>
          <a:off x="2523478" y="2209800"/>
          <a:ext cx="2003425" cy="792162"/>
        </p:xfrm>
        <a:graphic>
          <a:graphicData uri="http://schemas.openxmlformats.org/presentationml/2006/ole">
            <mc:AlternateContent xmlns:mc="http://schemas.openxmlformats.org/markup-compatibility/2006">
              <mc:Choice xmlns:v="urn:schemas-microsoft-com:vml" Requires="v">
                <p:oleObj spid="_x0000_s18470" name="Equation" r:id="rId8" imgW="1028520" imgH="406080" progId="Equation.DSMT4">
                  <p:embed/>
                </p:oleObj>
              </mc:Choice>
              <mc:Fallback>
                <p:oleObj name="Equation" r:id="rId8" imgW="1028520" imgH="406080" progId="Equation.DSMT4">
                  <p:embed/>
                  <p:pic>
                    <p:nvPicPr>
                      <p:cNvPr id="0" name="Object 7"/>
                      <p:cNvPicPr>
                        <a:picLocks noChangeAspect="1" noChangeArrowheads="1"/>
                      </p:cNvPicPr>
                      <p:nvPr/>
                    </p:nvPicPr>
                    <p:blipFill>
                      <a:blip r:embed="rId9"/>
                      <a:srcRect/>
                      <a:stretch>
                        <a:fillRect/>
                      </a:stretch>
                    </p:blipFill>
                    <p:spPr bwMode="auto">
                      <a:xfrm>
                        <a:off x="2523478" y="2209800"/>
                        <a:ext cx="2003425" cy="792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3" name="Object 12"/>
          <p:cNvGraphicFramePr>
            <a:graphicFrameLocks noChangeAspect="1"/>
          </p:cNvGraphicFramePr>
          <p:nvPr>
            <p:extLst>
              <p:ext uri="{D42A27DB-BD31-4B8C-83A1-F6EECF244321}">
                <p14:modId xmlns:p14="http://schemas.microsoft.com/office/powerpoint/2010/main" val="1350084144"/>
              </p:ext>
            </p:extLst>
          </p:nvPr>
        </p:nvGraphicFramePr>
        <p:xfrm>
          <a:off x="1855434" y="3139869"/>
          <a:ext cx="735172" cy="490696"/>
        </p:xfrm>
        <a:graphic>
          <a:graphicData uri="http://schemas.openxmlformats.org/presentationml/2006/ole">
            <mc:AlternateContent xmlns:mc="http://schemas.openxmlformats.org/markup-compatibility/2006">
              <mc:Choice xmlns:v="urn:schemas-microsoft-com:vml" Requires="v">
                <p:oleObj spid="_x0000_s18471" name="Equation" r:id="rId10" imgW="342720" imgH="228600" progId="Equation.DSMT4">
                  <p:embed/>
                </p:oleObj>
              </mc:Choice>
              <mc:Fallback>
                <p:oleObj name="Equation" r:id="rId10" imgW="342720" imgH="228600" progId="Equation.DSMT4">
                  <p:embed/>
                  <p:pic>
                    <p:nvPicPr>
                      <p:cNvPr id="0" name=""/>
                      <p:cNvPicPr>
                        <a:picLocks noChangeAspect="1" noChangeArrowheads="1"/>
                      </p:cNvPicPr>
                      <p:nvPr/>
                    </p:nvPicPr>
                    <p:blipFill>
                      <a:blip r:embed="rId11"/>
                      <a:srcRect/>
                      <a:stretch>
                        <a:fillRect/>
                      </a:stretch>
                    </p:blipFill>
                    <p:spPr bwMode="auto">
                      <a:xfrm>
                        <a:off x="1855434" y="3139869"/>
                        <a:ext cx="735172" cy="4906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4" name="Object 13"/>
          <p:cNvGraphicFramePr>
            <a:graphicFrameLocks noChangeAspect="1"/>
          </p:cNvGraphicFramePr>
          <p:nvPr>
            <p:extLst>
              <p:ext uri="{D42A27DB-BD31-4B8C-83A1-F6EECF244321}">
                <p14:modId xmlns:p14="http://schemas.microsoft.com/office/powerpoint/2010/main" val="2162961688"/>
              </p:ext>
            </p:extLst>
          </p:nvPr>
        </p:nvGraphicFramePr>
        <p:xfrm>
          <a:off x="7687322" y="3141956"/>
          <a:ext cx="1116013" cy="409575"/>
        </p:xfrm>
        <a:graphic>
          <a:graphicData uri="http://schemas.openxmlformats.org/presentationml/2006/ole">
            <mc:AlternateContent xmlns:mc="http://schemas.openxmlformats.org/markup-compatibility/2006">
              <mc:Choice xmlns:v="urn:schemas-microsoft-com:vml" Requires="v">
                <p:oleObj spid="_x0000_s18472" name="Equation" r:id="rId12" imgW="520560" imgH="190440" progId="Equation.DSMT4">
                  <p:embed/>
                </p:oleObj>
              </mc:Choice>
              <mc:Fallback>
                <p:oleObj name="Equation" r:id="rId12" imgW="520560" imgH="190440" progId="Equation.DSMT4">
                  <p:embed/>
                  <p:pic>
                    <p:nvPicPr>
                      <p:cNvPr id="0" name=""/>
                      <p:cNvPicPr>
                        <a:picLocks noChangeAspect="1" noChangeArrowheads="1"/>
                      </p:cNvPicPr>
                      <p:nvPr/>
                    </p:nvPicPr>
                    <p:blipFill>
                      <a:blip r:embed="rId13"/>
                      <a:srcRect/>
                      <a:stretch>
                        <a:fillRect/>
                      </a:stretch>
                    </p:blipFill>
                    <p:spPr bwMode="auto">
                      <a:xfrm>
                        <a:off x="7687322" y="3141956"/>
                        <a:ext cx="1116013" cy="40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5" name="Object 14"/>
          <p:cNvGraphicFramePr>
            <a:graphicFrameLocks noChangeAspect="1"/>
          </p:cNvGraphicFramePr>
          <p:nvPr>
            <p:extLst>
              <p:ext uri="{D42A27DB-BD31-4B8C-83A1-F6EECF244321}">
                <p14:modId xmlns:p14="http://schemas.microsoft.com/office/powerpoint/2010/main" val="3603142475"/>
              </p:ext>
            </p:extLst>
          </p:nvPr>
        </p:nvGraphicFramePr>
        <p:xfrm>
          <a:off x="2100263" y="3705225"/>
          <a:ext cx="2027237" cy="790575"/>
        </p:xfrm>
        <a:graphic>
          <a:graphicData uri="http://schemas.openxmlformats.org/presentationml/2006/ole">
            <mc:AlternateContent xmlns:mc="http://schemas.openxmlformats.org/markup-compatibility/2006">
              <mc:Choice xmlns:v="urn:schemas-microsoft-com:vml" Requires="v">
                <p:oleObj spid="_x0000_s18473" name="Equation" r:id="rId14" imgW="1041120" imgH="406080" progId="Equation.DSMT4">
                  <p:embed/>
                </p:oleObj>
              </mc:Choice>
              <mc:Fallback>
                <p:oleObj name="Equation" r:id="rId14" imgW="1041120" imgH="406080" progId="Equation.DSMT4">
                  <p:embed/>
                  <p:pic>
                    <p:nvPicPr>
                      <p:cNvPr id="0" name=""/>
                      <p:cNvPicPr>
                        <a:picLocks noChangeAspect="1" noChangeArrowheads="1"/>
                      </p:cNvPicPr>
                      <p:nvPr/>
                    </p:nvPicPr>
                    <p:blipFill>
                      <a:blip r:embed="rId15"/>
                      <a:srcRect/>
                      <a:stretch>
                        <a:fillRect/>
                      </a:stretch>
                    </p:blipFill>
                    <p:spPr bwMode="auto">
                      <a:xfrm>
                        <a:off x="2100263" y="3705225"/>
                        <a:ext cx="2027237" cy="79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7" name="Object 6"/>
          <p:cNvGraphicFramePr>
            <a:graphicFrameLocks noChangeAspect="1"/>
          </p:cNvGraphicFramePr>
          <p:nvPr>
            <p:extLst>
              <p:ext uri="{D42A27DB-BD31-4B8C-83A1-F6EECF244321}">
                <p14:modId xmlns:p14="http://schemas.microsoft.com/office/powerpoint/2010/main" val="4088648933"/>
              </p:ext>
            </p:extLst>
          </p:nvPr>
        </p:nvGraphicFramePr>
        <p:xfrm>
          <a:off x="4114800" y="3728684"/>
          <a:ext cx="815975" cy="717550"/>
        </p:xfrm>
        <a:graphic>
          <a:graphicData uri="http://schemas.openxmlformats.org/presentationml/2006/ole">
            <mc:AlternateContent xmlns:mc="http://schemas.openxmlformats.org/markup-compatibility/2006">
              <mc:Choice xmlns:v="urn:schemas-microsoft-com:vml" Requires="v">
                <p:oleObj spid="_x0000_s18474" name="Equation" r:id="rId16" imgW="419040" imgH="368280" progId="Equation.DSMT4">
                  <p:embed/>
                </p:oleObj>
              </mc:Choice>
              <mc:Fallback>
                <p:oleObj name="Equation" r:id="rId16" imgW="419040" imgH="368280" progId="Equation.DSMT4">
                  <p:embed/>
                  <p:pic>
                    <p:nvPicPr>
                      <p:cNvPr id="0" name=""/>
                      <p:cNvPicPr/>
                      <p:nvPr/>
                    </p:nvPicPr>
                    <p:blipFill>
                      <a:blip r:embed="rId17"/>
                      <a:stretch>
                        <a:fillRect/>
                      </a:stretch>
                    </p:blipFill>
                    <p:spPr>
                      <a:xfrm>
                        <a:off x="4114800" y="3728684"/>
                        <a:ext cx="815975" cy="717550"/>
                      </a:xfrm>
                      <a:prstGeom prst="rect">
                        <a:avLst/>
                      </a:prstGeom>
                    </p:spPr>
                  </p:pic>
                </p:oleObj>
              </mc:Fallback>
            </mc:AlternateContent>
          </a:graphicData>
        </a:graphic>
      </p:graphicFrame>
      <p:cxnSp>
        <p:nvCxnSpPr>
          <p:cNvPr id="16" name="Straight Connector 15"/>
          <p:cNvCxnSpPr/>
          <p:nvPr/>
        </p:nvCxnSpPr>
        <p:spPr>
          <a:xfrm flipH="1">
            <a:off x="3581400" y="3796112"/>
            <a:ext cx="419100" cy="229001"/>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pic>
        <p:nvPicPr>
          <p:cNvPr id="10" name="Audio 9">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8"/>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1972892016"/>
      </p:ext>
    </p:extLst>
  </p:cSld>
  <p:clrMapOvr>
    <a:masterClrMapping/>
  </p:clrMapOvr>
  <mc:AlternateContent xmlns:mc="http://schemas.openxmlformats.org/markup-compatibility/2006">
    <mc:Choice xmlns:p14="http://schemas.microsoft.com/office/powerpoint/2010/main" Requires="p14">
      <p:transition spd="slow" p14:dur="2000" advTm="105313"/>
    </mc:Choice>
    <mc:Fallback>
      <p:transition spd="slow" advTm="1053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5" fill="hold" display="0">
                  <p:stCondLst>
                    <p:cond delay="indefinite"/>
                  </p:stCondLst>
                  <p:endCondLst>
                    <p:cond evt="onStopAudio" delay="0">
                      <p:tgtEl>
                        <p:sldTgt/>
                      </p:tgtEl>
                    </p:cond>
                  </p:endCondLst>
                </p:cTn>
                <p:tgtEl>
                  <p:spTgt spid="10"/>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Geometric series</a:t>
            </a:r>
            <a:endParaRPr lang="en-CA" dirty="0"/>
          </a:p>
        </p:txBody>
      </p:sp>
      <p:sp>
        <p:nvSpPr>
          <p:cNvPr id="3" name="Content Placeholder 2"/>
          <p:cNvSpPr>
            <a:spLocks noGrp="1"/>
          </p:cNvSpPr>
          <p:nvPr>
            <p:ph idx="1"/>
          </p:nvPr>
        </p:nvSpPr>
        <p:spPr/>
        <p:txBody>
          <a:bodyPr/>
          <a:lstStyle/>
          <a:p>
            <a:r>
              <a:rPr lang="en-US" dirty="0" smtClean="0"/>
              <a:t>For example,</a:t>
            </a:r>
          </a:p>
          <a:p>
            <a:endParaRPr lang="en-US" dirty="0"/>
          </a:p>
          <a:p>
            <a:pPr lvl="1"/>
            <a:endParaRPr lang="en-US" dirty="0" smtClean="0"/>
          </a:p>
        </p:txBody>
      </p:sp>
      <p:sp>
        <p:nvSpPr>
          <p:cNvPr id="9" name="Footer Placeholder 8"/>
          <p:cNvSpPr>
            <a:spLocks noGrp="1"/>
          </p:cNvSpPr>
          <p:nvPr>
            <p:ph type="ftr" sz="quarter" idx="11"/>
          </p:nvPr>
        </p:nvSpPr>
        <p:spPr/>
        <p:txBody>
          <a:bodyPr/>
          <a:lstStyle/>
          <a:p>
            <a:r>
              <a:rPr lang="en-CA" smtClean="0"/>
              <a:t>Sequences, sums and series</a:t>
            </a:r>
            <a:endParaRPr lang="en-CA"/>
          </a:p>
        </p:txBody>
      </p:sp>
      <p:sp>
        <p:nvSpPr>
          <p:cNvPr id="4" name="Slide Number Placeholder 3"/>
          <p:cNvSpPr>
            <a:spLocks noGrp="1"/>
          </p:cNvSpPr>
          <p:nvPr>
            <p:ph type="sldNum" sz="quarter" idx="12"/>
          </p:nvPr>
        </p:nvSpPr>
        <p:spPr/>
        <p:txBody>
          <a:bodyPr/>
          <a:lstStyle/>
          <a:p>
            <a:fld id="{42EF6DC8-DA9C-4533-8A40-BB00A2545AF8}" type="slidenum">
              <a:rPr lang="en-CA" smtClean="0"/>
              <a:pPr/>
              <a:t>22</a:t>
            </a:fld>
            <a:endParaRPr lang="en-CA"/>
          </a:p>
        </p:txBody>
      </p:sp>
      <p:graphicFrame>
        <p:nvGraphicFramePr>
          <p:cNvPr id="18" name="Object 17"/>
          <p:cNvGraphicFramePr>
            <a:graphicFrameLocks noChangeAspect="1"/>
          </p:cNvGraphicFramePr>
          <p:nvPr>
            <p:extLst>
              <p:ext uri="{D42A27DB-BD31-4B8C-83A1-F6EECF244321}">
                <p14:modId xmlns:p14="http://schemas.microsoft.com/office/powerpoint/2010/main" val="2539177915"/>
              </p:ext>
            </p:extLst>
          </p:nvPr>
        </p:nvGraphicFramePr>
        <p:xfrm>
          <a:off x="1905000" y="2209800"/>
          <a:ext cx="3633787" cy="841375"/>
        </p:xfrm>
        <a:graphic>
          <a:graphicData uri="http://schemas.openxmlformats.org/presentationml/2006/ole">
            <mc:AlternateContent xmlns:mc="http://schemas.openxmlformats.org/markup-compatibility/2006">
              <mc:Choice xmlns:v="urn:schemas-microsoft-com:vml" Requires="v">
                <p:oleObj spid="_x0000_s19555" name="Equation" r:id="rId6" imgW="1866600" imgH="431640" progId="Equation.DSMT4">
                  <p:embed/>
                </p:oleObj>
              </mc:Choice>
              <mc:Fallback>
                <p:oleObj name="Equation" r:id="rId6" imgW="1866600" imgH="431640" progId="Equation.DSMT4">
                  <p:embed/>
                  <p:pic>
                    <p:nvPicPr>
                      <p:cNvPr id="0" name=""/>
                      <p:cNvPicPr>
                        <a:picLocks noChangeAspect="1" noChangeArrowheads="1"/>
                      </p:cNvPicPr>
                      <p:nvPr/>
                    </p:nvPicPr>
                    <p:blipFill>
                      <a:blip r:embed="rId7"/>
                      <a:srcRect/>
                      <a:stretch>
                        <a:fillRect/>
                      </a:stretch>
                    </p:blipFill>
                    <p:spPr bwMode="auto">
                      <a:xfrm>
                        <a:off x="1905000" y="2209800"/>
                        <a:ext cx="3633787" cy="841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9" name="Object 18"/>
          <p:cNvGraphicFramePr>
            <a:graphicFrameLocks noChangeAspect="1"/>
          </p:cNvGraphicFramePr>
          <p:nvPr>
            <p:extLst>
              <p:ext uri="{D42A27DB-BD31-4B8C-83A1-F6EECF244321}">
                <p14:modId xmlns:p14="http://schemas.microsoft.com/office/powerpoint/2010/main" val="1504765110"/>
              </p:ext>
            </p:extLst>
          </p:nvPr>
        </p:nvGraphicFramePr>
        <p:xfrm>
          <a:off x="5586413" y="2286000"/>
          <a:ext cx="815975" cy="790575"/>
        </p:xfrm>
        <a:graphic>
          <a:graphicData uri="http://schemas.openxmlformats.org/presentationml/2006/ole">
            <mc:AlternateContent xmlns:mc="http://schemas.openxmlformats.org/markup-compatibility/2006">
              <mc:Choice xmlns:v="urn:schemas-microsoft-com:vml" Requires="v">
                <p:oleObj spid="_x0000_s19556" name="Equation" r:id="rId8" imgW="419040" imgH="406080" progId="Equation.DSMT4">
                  <p:embed/>
                </p:oleObj>
              </mc:Choice>
              <mc:Fallback>
                <p:oleObj name="Equation" r:id="rId8" imgW="419040" imgH="406080" progId="Equation.DSMT4">
                  <p:embed/>
                  <p:pic>
                    <p:nvPicPr>
                      <p:cNvPr id="0" name=""/>
                      <p:cNvPicPr>
                        <a:picLocks noChangeAspect="1" noChangeArrowheads="1"/>
                      </p:cNvPicPr>
                      <p:nvPr/>
                    </p:nvPicPr>
                    <p:blipFill>
                      <a:blip r:embed="rId9"/>
                      <a:srcRect/>
                      <a:stretch>
                        <a:fillRect/>
                      </a:stretch>
                    </p:blipFill>
                    <p:spPr bwMode="auto">
                      <a:xfrm>
                        <a:off x="5586413" y="2286000"/>
                        <a:ext cx="815975" cy="79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0" name="Object 19"/>
          <p:cNvGraphicFramePr>
            <a:graphicFrameLocks noChangeAspect="1"/>
          </p:cNvGraphicFramePr>
          <p:nvPr>
            <p:extLst>
              <p:ext uri="{D42A27DB-BD31-4B8C-83A1-F6EECF244321}">
                <p14:modId xmlns:p14="http://schemas.microsoft.com/office/powerpoint/2010/main" val="4031116433"/>
              </p:ext>
            </p:extLst>
          </p:nvPr>
        </p:nvGraphicFramePr>
        <p:xfrm>
          <a:off x="6477000" y="2286000"/>
          <a:ext cx="469900" cy="790575"/>
        </p:xfrm>
        <a:graphic>
          <a:graphicData uri="http://schemas.openxmlformats.org/presentationml/2006/ole">
            <mc:AlternateContent xmlns:mc="http://schemas.openxmlformats.org/markup-compatibility/2006">
              <mc:Choice xmlns:v="urn:schemas-microsoft-com:vml" Requires="v">
                <p:oleObj spid="_x0000_s19557" name="Equation" r:id="rId10" imgW="241200" imgH="406080" progId="Equation.DSMT4">
                  <p:embed/>
                </p:oleObj>
              </mc:Choice>
              <mc:Fallback>
                <p:oleObj name="Equation" r:id="rId10" imgW="241200" imgH="406080" progId="Equation.DSMT4">
                  <p:embed/>
                  <p:pic>
                    <p:nvPicPr>
                      <p:cNvPr id="0" name=""/>
                      <p:cNvPicPr>
                        <a:picLocks noChangeAspect="1" noChangeArrowheads="1"/>
                      </p:cNvPicPr>
                      <p:nvPr/>
                    </p:nvPicPr>
                    <p:blipFill>
                      <a:blip r:embed="rId11"/>
                      <a:srcRect/>
                      <a:stretch>
                        <a:fillRect/>
                      </a:stretch>
                    </p:blipFill>
                    <p:spPr bwMode="auto">
                      <a:xfrm>
                        <a:off x="6477000" y="2286000"/>
                        <a:ext cx="469900" cy="79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1" name="Object 20"/>
          <p:cNvGraphicFramePr>
            <a:graphicFrameLocks noChangeAspect="1"/>
          </p:cNvGraphicFramePr>
          <p:nvPr>
            <p:extLst>
              <p:ext uri="{D42A27DB-BD31-4B8C-83A1-F6EECF244321}">
                <p14:modId xmlns:p14="http://schemas.microsoft.com/office/powerpoint/2010/main" val="2614206002"/>
              </p:ext>
            </p:extLst>
          </p:nvPr>
        </p:nvGraphicFramePr>
        <p:xfrm>
          <a:off x="7162800" y="2514600"/>
          <a:ext cx="444500" cy="296862"/>
        </p:xfrm>
        <a:graphic>
          <a:graphicData uri="http://schemas.openxmlformats.org/presentationml/2006/ole">
            <mc:AlternateContent xmlns:mc="http://schemas.openxmlformats.org/markup-compatibility/2006">
              <mc:Choice xmlns:v="urn:schemas-microsoft-com:vml" Requires="v">
                <p:oleObj spid="_x0000_s19558" name="Equation" r:id="rId12" imgW="228600" imgH="152280" progId="Equation.DSMT4">
                  <p:embed/>
                </p:oleObj>
              </mc:Choice>
              <mc:Fallback>
                <p:oleObj name="Equation" r:id="rId12" imgW="228600" imgH="152280" progId="Equation.DSMT4">
                  <p:embed/>
                  <p:pic>
                    <p:nvPicPr>
                      <p:cNvPr id="0" name=""/>
                      <p:cNvPicPr>
                        <a:picLocks noChangeAspect="1" noChangeArrowheads="1"/>
                      </p:cNvPicPr>
                      <p:nvPr/>
                    </p:nvPicPr>
                    <p:blipFill>
                      <a:blip r:embed="rId13"/>
                      <a:srcRect/>
                      <a:stretch>
                        <a:fillRect/>
                      </a:stretch>
                    </p:blipFill>
                    <p:spPr bwMode="auto">
                      <a:xfrm>
                        <a:off x="7162800" y="2514600"/>
                        <a:ext cx="444500" cy="296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2" name="Object 21"/>
          <p:cNvGraphicFramePr>
            <a:graphicFrameLocks noChangeAspect="1"/>
          </p:cNvGraphicFramePr>
          <p:nvPr>
            <p:extLst>
              <p:ext uri="{D42A27DB-BD31-4B8C-83A1-F6EECF244321}">
                <p14:modId xmlns:p14="http://schemas.microsoft.com/office/powerpoint/2010/main" val="2888534489"/>
              </p:ext>
            </p:extLst>
          </p:nvPr>
        </p:nvGraphicFramePr>
        <p:xfrm>
          <a:off x="1843088" y="3276600"/>
          <a:ext cx="3757612" cy="841375"/>
        </p:xfrm>
        <a:graphic>
          <a:graphicData uri="http://schemas.openxmlformats.org/presentationml/2006/ole">
            <mc:AlternateContent xmlns:mc="http://schemas.openxmlformats.org/markup-compatibility/2006">
              <mc:Choice xmlns:v="urn:schemas-microsoft-com:vml" Requires="v">
                <p:oleObj spid="_x0000_s19559" name="Equation" r:id="rId14" imgW="1930320" imgH="431640" progId="Equation.DSMT4">
                  <p:embed/>
                </p:oleObj>
              </mc:Choice>
              <mc:Fallback>
                <p:oleObj name="Equation" r:id="rId14" imgW="1930320" imgH="431640" progId="Equation.DSMT4">
                  <p:embed/>
                  <p:pic>
                    <p:nvPicPr>
                      <p:cNvPr id="0" name=""/>
                      <p:cNvPicPr>
                        <a:picLocks noChangeAspect="1" noChangeArrowheads="1"/>
                      </p:cNvPicPr>
                      <p:nvPr/>
                    </p:nvPicPr>
                    <p:blipFill>
                      <a:blip r:embed="rId15"/>
                      <a:srcRect/>
                      <a:stretch>
                        <a:fillRect/>
                      </a:stretch>
                    </p:blipFill>
                    <p:spPr bwMode="auto">
                      <a:xfrm>
                        <a:off x="1843088" y="3276600"/>
                        <a:ext cx="3757612" cy="841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3" name="Object 22"/>
          <p:cNvGraphicFramePr>
            <a:graphicFrameLocks noChangeAspect="1"/>
          </p:cNvGraphicFramePr>
          <p:nvPr>
            <p:extLst>
              <p:ext uri="{D42A27DB-BD31-4B8C-83A1-F6EECF244321}">
                <p14:modId xmlns:p14="http://schemas.microsoft.com/office/powerpoint/2010/main" val="1567713357"/>
              </p:ext>
            </p:extLst>
          </p:nvPr>
        </p:nvGraphicFramePr>
        <p:xfrm>
          <a:off x="5597525" y="3352800"/>
          <a:ext cx="792163" cy="790575"/>
        </p:xfrm>
        <a:graphic>
          <a:graphicData uri="http://schemas.openxmlformats.org/presentationml/2006/ole">
            <mc:AlternateContent xmlns:mc="http://schemas.openxmlformats.org/markup-compatibility/2006">
              <mc:Choice xmlns:v="urn:schemas-microsoft-com:vml" Requires="v">
                <p:oleObj spid="_x0000_s19560" name="Equation" r:id="rId16" imgW="406080" imgH="406080" progId="Equation.DSMT4">
                  <p:embed/>
                </p:oleObj>
              </mc:Choice>
              <mc:Fallback>
                <p:oleObj name="Equation" r:id="rId16" imgW="406080" imgH="406080" progId="Equation.DSMT4">
                  <p:embed/>
                  <p:pic>
                    <p:nvPicPr>
                      <p:cNvPr id="0" name=""/>
                      <p:cNvPicPr>
                        <a:picLocks noChangeAspect="1" noChangeArrowheads="1"/>
                      </p:cNvPicPr>
                      <p:nvPr/>
                    </p:nvPicPr>
                    <p:blipFill>
                      <a:blip r:embed="rId17"/>
                      <a:srcRect/>
                      <a:stretch>
                        <a:fillRect/>
                      </a:stretch>
                    </p:blipFill>
                    <p:spPr bwMode="auto">
                      <a:xfrm>
                        <a:off x="5597525" y="3352800"/>
                        <a:ext cx="792163" cy="79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4" name="Object 23"/>
          <p:cNvGraphicFramePr>
            <a:graphicFrameLocks noChangeAspect="1"/>
          </p:cNvGraphicFramePr>
          <p:nvPr>
            <p:extLst>
              <p:ext uri="{D42A27DB-BD31-4B8C-83A1-F6EECF244321}">
                <p14:modId xmlns:p14="http://schemas.microsoft.com/office/powerpoint/2010/main" val="1644457896"/>
              </p:ext>
            </p:extLst>
          </p:nvPr>
        </p:nvGraphicFramePr>
        <p:xfrm>
          <a:off x="6477000" y="3352800"/>
          <a:ext cx="469900" cy="790575"/>
        </p:xfrm>
        <a:graphic>
          <a:graphicData uri="http://schemas.openxmlformats.org/presentationml/2006/ole">
            <mc:AlternateContent xmlns:mc="http://schemas.openxmlformats.org/markup-compatibility/2006">
              <mc:Choice xmlns:v="urn:schemas-microsoft-com:vml" Requires="v">
                <p:oleObj spid="_x0000_s19561" name="Equation" r:id="rId18" imgW="241200" imgH="406080" progId="Equation.DSMT4">
                  <p:embed/>
                </p:oleObj>
              </mc:Choice>
              <mc:Fallback>
                <p:oleObj name="Equation" r:id="rId18" imgW="241200" imgH="406080" progId="Equation.DSMT4">
                  <p:embed/>
                  <p:pic>
                    <p:nvPicPr>
                      <p:cNvPr id="0" name=""/>
                      <p:cNvPicPr>
                        <a:picLocks noChangeAspect="1" noChangeArrowheads="1"/>
                      </p:cNvPicPr>
                      <p:nvPr/>
                    </p:nvPicPr>
                    <p:blipFill>
                      <a:blip r:embed="rId19"/>
                      <a:srcRect/>
                      <a:stretch>
                        <a:fillRect/>
                      </a:stretch>
                    </p:blipFill>
                    <p:spPr bwMode="auto">
                      <a:xfrm>
                        <a:off x="6477000" y="3352800"/>
                        <a:ext cx="469900" cy="79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5" name="Object 24"/>
          <p:cNvGraphicFramePr>
            <a:graphicFrameLocks noChangeAspect="1"/>
          </p:cNvGraphicFramePr>
          <p:nvPr>
            <p:extLst>
              <p:ext uri="{D42A27DB-BD31-4B8C-83A1-F6EECF244321}">
                <p14:modId xmlns:p14="http://schemas.microsoft.com/office/powerpoint/2010/main" val="2720771959"/>
              </p:ext>
            </p:extLst>
          </p:nvPr>
        </p:nvGraphicFramePr>
        <p:xfrm>
          <a:off x="7015162" y="3371850"/>
          <a:ext cx="1062038" cy="717550"/>
        </p:xfrm>
        <a:graphic>
          <a:graphicData uri="http://schemas.openxmlformats.org/presentationml/2006/ole">
            <mc:AlternateContent xmlns:mc="http://schemas.openxmlformats.org/markup-compatibility/2006">
              <mc:Choice xmlns:v="urn:schemas-microsoft-com:vml" Requires="v">
                <p:oleObj spid="_x0000_s19562" name="Equation" r:id="rId20" imgW="545760" imgH="368280" progId="Equation.DSMT4">
                  <p:embed/>
                </p:oleObj>
              </mc:Choice>
              <mc:Fallback>
                <p:oleObj name="Equation" r:id="rId20" imgW="545760" imgH="368280" progId="Equation.DSMT4">
                  <p:embed/>
                  <p:pic>
                    <p:nvPicPr>
                      <p:cNvPr id="0" name=""/>
                      <p:cNvPicPr>
                        <a:picLocks noChangeAspect="1" noChangeArrowheads="1"/>
                      </p:cNvPicPr>
                      <p:nvPr/>
                    </p:nvPicPr>
                    <p:blipFill>
                      <a:blip r:embed="rId21"/>
                      <a:srcRect/>
                      <a:stretch>
                        <a:fillRect/>
                      </a:stretch>
                    </p:blipFill>
                    <p:spPr bwMode="auto">
                      <a:xfrm>
                        <a:off x="7015162" y="3371850"/>
                        <a:ext cx="1062038" cy="717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6" name="Object 25"/>
          <p:cNvGraphicFramePr>
            <a:graphicFrameLocks noChangeAspect="1"/>
          </p:cNvGraphicFramePr>
          <p:nvPr>
            <p:extLst>
              <p:ext uri="{D42A27DB-BD31-4B8C-83A1-F6EECF244321}">
                <p14:modId xmlns:p14="http://schemas.microsoft.com/office/powerpoint/2010/main" val="2060518067"/>
              </p:ext>
            </p:extLst>
          </p:nvPr>
        </p:nvGraphicFramePr>
        <p:xfrm>
          <a:off x="1743075" y="4267200"/>
          <a:ext cx="3806825" cy="841375"/>
        </p:xfrm>
        <a:graphic>
          <a:graphicData uri="http://schemas.openxmlformats.org/presentationml/2006/ole">
            <mc:AlternateContent xmlns:mc="http://schemas.openxmlformats.org/markup-compatibility/2006">
              <mc:Choice xmlns:v="urn:schemas-microsoft-com:vml" Requires="v">
                <p:oleObj spid="_x0000_s19563" name="Equation" r:id="rId22" imgW="1955520" imgH="431640" progId="Equation.DSMT4">
                  <p:embed/>
                </p:oleObj>
              </mc:Choice>
              <mc:Fallback>
                <p:oleObj name="Equation" r:id="rId22" imgW="1955520" imgH="431640" progId="Equation.DSMT4">
                  <p:embed/>
                  <p:pic>
                    <p:nvPicPr>
                      <p:cNvPr id="0" name=""/>
                      <p:cNvPicPr>
                        <a:picLocks noChangeAspect="1" noChangeArrowheads="1"/>
                      </p:cNvPicPr>
                      <p:nvPr/>
                    </p:nvPicPr>
                    <p:blipFill>
                      <a:blip r:embed="rId23"/>
                      <a:srcRect/>
                      <a:stretch>
                        <a:fillRect/>
                      </a:stretch>
                    </p:blipFill>
                    <p:spPr bwMode="auto">
                      <a:xfrm>
                        <a:off x="1743075" y="4267200"/>
                        <a:ext cx="3806825" cy="841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7" name="Object 26"/>
          <p:cNvGraphicFramePr>
            <a:graphicFrameLocks noChangeAspect="1"/>
          </p:cNvGraphicFramePr>
          <p:nvPr>
            <p:extLst>
              <p:ext uri="{D42A27DB-BD31-4B8C-83A1-F6EECF244321}">
                <p14:modId xmlns:p14="http://schemas.microsoft.com/office/powerpoint/2010/main" val="4009737192"/>
              </p:ext>
            </p:extLst>
          </p:nvPr>
        </p:nvGraphicFramePr>
        <p:xfrm>
          <a:off x="5494338" y="4332288"/>
          <a:ext cx="1211262" cy="814387"/>
        </p:xfrm>
        <a:graphic>
          <a:graphicData uri="http://schemas.openxmlformats.org/presentationml/2006/ole">
            <mc:AlternateContent xmlns:mc="http://schemas.openxmlformats.org/markup-compatibility/2006">
              <mc:Choice xmlns:v="urn:schemas-microsoft-com:vml" Requires="v">
                <p:oleObj spid="_x0000_s19564" name="Equation" r:id="rId24" imgW="622080" imgH="419040" progId="Equation.DSMT4">
                  <p:embed/>
                </p:oleObj>
              </mc:Choice>
              <mc:Fallback>
                <p:oleObj name="Equation" r:id="rId24" imgW="622080" imgH="419040" progId="Equation.DSMT4">
                  <p:embed/>
                  <p:pic>
                    <p:nvPicPr>
                      <p:cNvPr id="0" name=""/>
                      <p:cNvPicPr>
                        <a:picLocks noChangeAspect="1" noChangeArrowheads="1"/>
                      </p:cNvPicPr>
                      <p:nvPr/>
                    </p:nvPicPr>
                    <p:blipFill>
                      <a:blip r:embed="rId25"/>
                      <a:srcRect/>
                      <a:stretch>
                        <a:fillRect/>
                      </a:stretch>
                    </p:blipFill>
                    <p:spPr bwMode="auto">
                      <a:xfrm>
                        <a:off x="5494338" y="4332288"/>
                        <a:ext cx="1211262" cy="814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8" name="Object 27"/>
          <p:cNvGraphicFramePr>
            <a:graphicFrameLocks noChangeAspect="1"/>
          </p:cNvGraphicFramePr>
          <p:nvPr>
            <p:extLst>
              <p:ext uri="{D42A27DB-BD31-4B8C-83A1-F6EECF244321}">
                <p14:modId xmlns:p14="http://schemas.microsoft.com/office/powerpoint/2010/main" val="4028708398"/>
              </p:ext>
            </p:extLst>
          </p:nvPr>
        </p:nvGraphicFramePr>
        <p:xfrm>
          <a:off x="6858000" y="4343400"/>
          <a:ext cx="469900" cy="790575"/>
        </p:xfrm>
        <a:graphic>
          <a:graphicData uri="http://schemas.openxmlformats.org/presentationml/2006/ole">
            <mc:AlternateContent xmlns:mc="http://schemas.openxmlformats.org/markup-compatibility/2006">
              <mc:Choice xmlns:v="urn:schemas-microsoft-com:vml" Requires="v">
                <p:oleObj spid="_x0000_s19565" name="Equation" r:id="rId26" imgW="241200" imgH="406080" progId="Equation.DSMT4">
                  <p:embed/>
                </p:oleObj>
              </mc:Choice>
              <mc:Fallback>
                <p:oleObj name="Equation" r:id="rId26" imgW="241200" imgH="406080" progId="Equation.DSMT4">
                  <p:embed/>
                  <p:pic>
                    <p:nvPicPr>
                      <p:cNvPr id="0" name=""/>
                      <p:cNvPicPr>
                        <a:picLocks noChangeAspect="1" noChangeArrowheads="1"/>
                      </p:cNvPicPr>
                      <p:nvPr/>
                    </p:nvPicPr>
                    <p:blipFill>
                      <a:blip r:embed="rId27"/>
                      <a:srcRect/>
                      <a:stretch>
                        <a:fillRect/>
                      </a:stretch>
                    </p:blipFill>
                    <p:spPr bwMode="auto">
                      <a:xfrm>
                        <a:off x="6858000" y="4343400"/>
                        <a:ext cx="469900" cy="79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9" name="Object 28"/>
          <p:cNvGraphicFramePr>
            <a:graphicFrameLocks noChangeAspect="1"/>
          </p:cNvGraphicFramePr>
          <p:nvPr>
            <p:extLst>
              <p:ext uri="{D42A27DB-BD31-4B8C-83A1-F6EECF244321}">
                <p14:modId xmlns:p14="http://schemas.microsoft.com/office/powerpoint/2010/main" val="725509459"/>
              </p:ext>
            </p:extLst>
          </p:nvPr>
        </p:nvGraphicFramePr>
        <p:xfrm>
          <a:off x="7431088" y="4362450"/>
          <a:ext cx="493712" cy="717550"/>
        </p:xfrm>
        <a:graphic>
          <a:graphicData uri="http://schemas.openxmlformats.org/presentationml/2006/ole">
            <mc:AlternateContent xmlns:mc="http://schemas.openxmlformats.org/markup-compatibility/2006">
              <mc:Choice xmlns:v="urn:schemas-microsoft-com:vml" Requires="v">
                <p:oleObj spid="_x0000_s19566" name="Equation" r:id="rId28" imgW="253800" imgH="368280" progId="Equation.DSMT4">
                  <p:embed/>
                </p:oleObj>
              </mc:Choice>
              <mc:Fallback>
                <p:oleObj name="Equation" r:id="rId28" imgW="253800" imgH="368280" progId="Equation.DSMT4">
                  <p:embed/>
                  <p:pic>
                    <p:nvPicPr>
                      <p:cNvPr id="0" name=""/>
                      <p:cNvPicPr>
                        <a:picLocks noChangeAspect="1" noChangeArrowheads="1"/>
                      </p:cNvPicPr>
                      <p:nvPr/>
                    </p:nvPicPr>
                    <p:blipFill>
                      <a:blip r:embed="rId29"/>
                      <a:srcRect/>
                      <a:stretch>
                        <a:fillRect/>
                      </a:stretch>
                    </p:blipFill>
                    <p:spPr bwMode="auto">
                      <a:xfrm>
                        <a:off x="7431088" y="4362450"/>
                        <a:ext cx="493712" cy="717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30" name="Object 29"/>
          <p:cNvGraphicFramePr>
            <a:graphicFrameLocks noChangeAspect="1"/>
          </p:cNvGraphicFramePr>
          <p:nvPr>
            <p:extLst>
              <p:ext uri="{D42A27DB-BD31-4B8C-83A1-F6EECF244321}">
                <p14:modId xmlns:p14="http://schemas.microsoft.com/office/powerpoint/2010/main" val="722884958"/>
              </p:ext>
            </p:extLst>
          </p:nvPr>
        </p:nvGraphicFramePr>
        <p:xfrm>
          <a:off x="1703388" y="5216525"/>
          <a:ext cx="3905250" cy="841375"/>
        </p:xfrm>
        <a:graphic>
          <a:graphicData uri="http://schemas.openxmlformats.org/presentationml/2006/ole">
            <mc:AlternateContent xmlns:mc="http://schemas.openxmlformats.org/markup-compatibility/2006">
              <mc:Choice xmlns:v="urn:schemas-microsoft-com:vml" Requires="v">
                <p:oleObj spid="_x0000_s19567" name="Equation" r:id="rId30" imgW="2006280" imgH="431640" progId="Equation.DSMT4">
                  <p:embed/>
                </p:oleObj>
              </mc:Choice>
              <mc:Fallback>
                <p:oleObj name="Equation" r:id="rId30" imgW="2006280" imgH="431640" progId="Equation.DSMT4">
                  <p:embed/>
                  <p:pic>
                    <p:nvPicPr>
                      <p:cNvPr id="0" name=""/>
                      <p:cNvPicPr>
                        <a:picLocks noChangeAspect="1" noChangeArrowheads="1"/>
                      </p:cNvPicPr>
                      <p:nvPr/>
                    </p:nvPicPr>
                    <p:blipFill>
                      <a:blip r:embed="rId31"/>
                      <a:srcRect/>
                      <a:stretch>
                        <a:fillRect/>
                      </a:stretch>
                    </p:blipFill>
                    <p:spPr bwMode="auto">
                      <a:xfrm>
                        <a:off x="1703388" y="5216525"/>
                        <a:ext cx="3905250" cy="841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31" name="Object 30"/>
          <p:cNvGraphicFramePr>
            <a:graphicFrameLocks noChangeAspect="1"/>
          </p:cNvGraphicFramePr>
          <p:nvPr>
            <p:extLst>
              <p:ext uri="{D42A27DB-BD31-4B8C-83A1-F6EECF244321}">
                <p14:modId xmlns:p14="http://schemas.microsoft.com/office/powerpoint/2010/main" val="3826768016"/>
              </p:ext>
            </p:extLst>
          </p:nvPr>
        </p:nvGraphicFramePr>
        <p:xfrm>
          <a:off x="5514975" y="5281613"/>
          <a:ext cx="1187450" cy="814387"/>
        </p:xfrm>
        <a:graphic>
          <a:graphicData uri="http://schemas.openxmlformats.org/presentationml/2006/ole">
            <mc:AlternateContent xmlns:mc="http://schemas.openxmlformats.org/markup-compatibility/2006">
              <mc:Choice xmlns:v="urn:schemas-microsoft-com:vml" Requires="v">
                <p:oleObj spid="_x0000_s19568" name="Equation" r:id="rId32" imgW="609480" imgH="419040" progId="Equation.DSMT4">
                  <p:embed/>
                </p:oleObj>
              </mc:Choice>
              <mc:Fallback>
                <p:oleObj name="Equation" r:id="rId32" imgW="609480" imgH="419040" progId="Equation.DSMT4">
                  <p:embed/>
                  <p:pic>
                    <p:nvPicPr>
                      <p:cNvPr id="0" name=""/>
                      <p:cNvPicPr>
                        <a:picLocks noChangeAspect="1" noChangeArrowheads="1"/>
                      </p:cNvPicPr>
                      <p:nvPr/>
                    </p:nvPicPr>
                    <p:blipFill>
                      <a:blip r:embed="rId33"/>
                      <a:srcRect/>
                      <a:stretch>
                        <a:fillRect/>
                      </a:stretch>
                    </p:blipFill>
                    <p:spPr bwMode="auto">
                      <a:xfrm>
                        <a:off x="5514975" y="5281613"/>
                        <a:ext cx="1187450" cy="814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32" name="Object 31"/>
          <p:cNvGraphicFramePr>
            <a:graphicFrameLocks noChangeAspect="1"/>
          </p:cNvGraphicFramePr>
          <p:nvPr>
            <p:extLst>
              <p:ext uri="{D42A27DB-BD31-4B8C-83A1-F6EECF244321}">
                <p14:modId xmlns:p14="http://schemas.microsoft.com/office/powerpoint/2010/main" val="3699005412"/>
              </p:ext>
            </p:extLst>
          </p:nvPr>
        </p:nvGraphicFramePr>
        <p:xfrm>
          <a:off x="6867525" y="5292725"/>
          <a:ext cx="469900" cy="790575"/>
        </p:xfrm>
        <a:graphic>
          <a:graphicData uri="http://schemas.openxmlformats.org/presentationml/2006/ole">
            <mc:AlternateContent xmlns:mc="http://schemas.openxmlformats.org/markup-compatibility/2006">
              <mc:Choice xmlns:v="urn:schemas-microsoft-com:vml" Requires="v">
                <p:oleObj spid="_x0000_s19569" name="Equation" r:id="rId34" imgW="241200" imgH="406080" progId="Equation.DSMT4">
                  <p:embed/>
                </p:oleObj>
              </mc:Choice>
              <mc:Fallback>
                <p:oleObj name="Equation" r:id="rId34" imgW="241200" imgH="406080" progId="Equation.DSMT4">
                  <p:embed/>
                  <p:pic>
                    <p:nvPicPr>
                      <p:cNvPr id="0" name=""/>
                      <p:cNvPicPr>
                        <a:picLocks noChangeAspect="1" noChangeArrowheads="1"/>
                      </p:cNvPicPr>
                      <p:nvPr/>
                    </p:nvPicPr>
                    <p:blipFill>
                      <a:blip r:embed="rId35"/>
                      <a:srcRect/>
                      <a:stretch>
                        <a:fillRect/>
                      </a:stretch>
                    </p:blipFill>
                    <p:spPr bwMode="auto">
                      <a:xfrm>
                        <a:off x="6867525" y="5292725"/>
                        <a:ext cx="469900" cy="79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33" name="Object 32"/>
          <p:cNvGraphicFramePr>
            <a:graphicFrameLocks noChangeAspect="1"/>
          </p:cNvGraphicFramePr>
          <p:nvPr>
            <p:extLst>
              <p:ext uri="{D42A27DB-BD31-4B8C-83A1-F6EECF244321}">
                <p14:modId xmlns:p14="http://schemas.microsoft.com/office/powerpoint/2010/main" val="4034431551"/>
              </p:ext>
            </p:extLst>
          </p:nvPr>
        </p:nvGraphicFramePr>
        <p:xfrm>
          <a:off x="7440613" y="5311775"/>
          <a:ext cx="493712" cy="717550"/>
        </p:xfrm>
        <a:graphic>
          <a:graphicData uri="http://schemas.openxmlformats.org/presentationml/2006/ole">
            <mc:AlternateContent xmlns:mc="http://schemas.openxmlformats.org/markup-compatibility/2006">
              <mc:Choice xmlns:v="urn:schemas-microsoft-com:vml" Requires="v">
                <p:oleObj spid="_x0000_s19570" name="Equation" r:id="rId36" imgW="253800" imgH="368280" progId="Equation.DSMT4">
                  <p:embed/>
                </p:oleObj>
              </mc:Choice>
              <mc:Fallback>
                <p:oleObj name="Equation" r:id="rId36" imgW="253800" imgH="368280" progId="Equation.DSMT4">
                  <p:embed/>
                  <p:pic>
                    <p:nvPicPr>
                      <p:cNvPr id="0" name=""/>
                      <p:cNvPicPr>
                        <a:picLocks noChangeAspect="1" noChangeArrowheads="1"/>
                      </p:cNvPicPr>
                      <p:nvPr/>
                    </p:nvPicPr>
                    <p:blipFill>
                      <a:blip r:embed="rId37"/>
                      <a:srcRect/>
                      <a:stretch>
                        <a:fillRect/>
                      </a:stretch>
                    </p:blipFill>
                    <p:spPr bwMode="auto">
                      <a:xfrm>
                        <a:off x="7440613" y="5311775"/>
                        <a:ext cx="493712" cy="717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10" name="Audio 9">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38"/>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4111573194"/>
      </p:ext>
    </p:extLst>
  </p:cSld>
  <p:clrMapOvr>
    <a:masterClrMapping/>
  </p:clrMapOvr>
  <mc:AlternateContent xmlns:mc="http://schemas.openxmlformats.org/markup-compatibility/2006">
    <mc:Choice xmlns:p14="http://schemas.microsoft.com/office/powerpoint/2010/main" Requires="p14">
      <p:transition spd="slow" p14:dur="2000" advTm="158057"/>
    </mc:Choice>
    <mc:Fallback>
      <p:transition spd="slow" advTm="1580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28"/>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29"/>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30"/>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31"/>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32"/>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67" fill="hold" display="0">
                  <p:stCondLst>
                    <p:cond delay="indefinite"/>
                  </p:stCondLst>
                  <p:endCondLst>
                    <p:cond evt="onStopAudio" delay="0">
                      <p:tgtEl>
                        <p:sldTgt/>
                      </p:tgtEl>
                    </p:cond>
                  </p:endCondLst>
                </p:cTn>
                <p:tgtEl>
                  <p:spTgt spid="10"/>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Take-</a:t>
            </a:r>
            <a:r>
              <a:rPr lang="en-US" dirty="0" err="1" smtClean="0"/>
              <a:t>aways</a:t>
            </a:r>
            <a:endParaRPr lang="en-CA" dirty="0"/>
          </a:p>
        </p:txBody>
      </p:sp>
      <p:sp>
        <p:nvSpPr>
          <p:cNvPr id="3" name="Content Placeholder 2"/>
          <p:cNvSpPr>
            <a:spLocks noGrp="1"/>
          </p:cNvSpPr>
          <p:nvPr>
            <p:ph idx="1"/>
          </p:nvPr>
        </p:nvSpPr>
        <p:spPr/>
        <p:txBody>
          <a:bodyPr/>
          <a:lstStyle/>
          <a:p>
            <a:r>
              <a:rPr lang="en-US" dirty="0" smtClean="0"/>
              <a:t>What you must remember from this talk includes:</a:t>
            </a:r>
          </a:p>
          <a:p>
            <a:endParaRPr lang="en-US" dirty="0"/>
          </a:p>
          <a:p>
            <a:pPr lvl="1"/>
            <a:endParaRPr lang="en-US" dirty="0" smtClean="0"/>
          </a:p>
        </p:txBody>
      </p:sp>
      <p:sp>
        <p:nvSpPr>
          <p:cNvPr id="9" name="Footer Placeholder 8"/>
          <p:cNvSpPr>
            <a:spLocks noGrp="1"/>
          </p:cNvSpPr>
          <p:nvPr>
            <p:ph type="ftr" sz="quarter" idx="11"/>
          </p:nvPr>
        </p:nvSpPr>
        <p:spPr/>
        <p:txBody>
          <a:bodyPr/>
          <a:lstStyle/>
          <a:p>
            <a:r>
              <a:rPr lang="en-CA" smtClean="0"/>
              <a:t>Sequences, sums and series</a:t>
            </a:r>
            <a:endParaRPr lang="en-CA"/>
          </a:p>
        </p:txBody>
      </p:sp>
      <p:sp>
        <p:nvSpPr>
          <p:cNvPr id="4" name="Slide Number Placeholder 3"/>
          <p:cNvSpPr>
            <a:spLocks noGrp="1"/>
          </p:cNvSpPr>
          <p:nvPr>
            <p:ph type="sldNum" sz="quarter" idx="12"/>
          </p:nvPr>
        </p:nvSpPr>
        <p:spPr/>
        <p:txBody>
          <a:bodyPr/>
          <a:lstStyle/>
          <a:p>
            <a:fld id="{42EF6DC8-DA9C-4533-8A40-BB00A2545AF8}" type="slidenum">
              <a:rPr lang="en-CA" smtClean="0"/>
              <a:pPr/>
              <a:t>23</a:t>
            </a:fld>
            <a:endParaRPr lang="en-CA"/>
          </a:p>
        </p:txBody>
      </p:sp>
      <p:graphicFrame>
        <p:nvGraphicFramePr>
          <p:cNvPr id="5" name="Object 4"/>
          <p:cNvGraphicFramePr>
            <a:graphicFrameLocks noChangeAspect="1"/>
          </p:cNvGraphicFramePr>
          <p:nvPr>
            <p:extLst>
              <p:ext uri="{D42A27DB-BD31-4B8C-83A1-F6EECF244321}">
                <p14:modId xmlns:p14="http://schemas.microsoft.com/office/powerpoint/2010/main" val="907856113"/>
              </p:ext>
            </p:extLst>
          </p:nvPr>
        </p:nvGraphicFramePr>
        <p:xfrm>
          <a:off x="1600200" y="2209800"/>
          <a:ext cx="1906587" cy="898525"/>
        </p:xfrm>
        <a:graphic>
          <a:graphicData uri="http://schemas.openxmlformats.org/presentationml/2006/ole">
            <mc:AlternateContent xmlns:mc="http://schemas.openxmlformats.org/markup-compatibility/2006">
              <mc:Choice xmlns:v="urn:schemas-microsoft-com:vml" Requires="v">
                <p:oleObj spid="_x0000_s20515" name="Equation" r:id="rId6" imgW="888840" imgH="419040" progId="Equation.DSMT4">
                  <p:embed/>
                </p:oleObj>
              </mc:Choice>
              <mc:Fallback>
                <p:oleObj name="Equation" r:id="rId6" imgW="888840" imgH="419040" progId="Equation.DSMT4">
                  <p:embed/>
                  <p:pic>
                    <p:nvPicPr>
                      <p:cNvPr id="0" name="Object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600200" y="2209800"/>
                        <a:ext cx="1906587" cy="898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6" name="Object 5"/>
          <p:cNvGraphicFramePr>
            <a:graphicFrameLocks noChangeAspect="1"/>
          </p:cNvGraphicFramePr>
          <p:nvPr>
            <p:extLst>
              <p:ext uri="{D42A27DB-BD31-4B8C-83A1-F6EECF244321}">
                <p14:modId xmlns:p14="http://schemas.microsoft.com/office/powerpoint/2010/main" val="1274050693"/>
              </p:ext>
            </p:extLst>
          </p:nvPr>
        </p:nvGraphicFramePr>
        <p:xfrm>
          <a:off x="4495800" y="2237514"/>
          <a:ext cx="2203768" cy="871379"/>
        </p:xfrm>
        <a:graphic>
          <a:graphicData uri="http://schemas.openxmlformats.org/presentationml/2006/ole">
            <mc:AlternateContent xmlns:mc="http://schemas.openxmlformats.org/markup-compatibility/2006">
              <mc:Choice xmlns:v="urn:schemas-microsoft-com:vml" Requires="v">
                <p:oleObj spid="_x0000_s20516" name="Equation" r:id="rId8" imgW="1028520" imgH="406080" progId="Equation.DSMT4">
                  <p:embed/>
                </p:oleObj>
              </mc:Choice>
              <mc:Fallback>
                <p:oleObj name="Equation" r:id="rId8" imgW="1028520" imgH="406080" progId="Equation.DSMT4">
                  <p:embed/>
                  <p:pic>
                    <p:nvPicPr>
                      <p:cNvPr id="0" name="Object 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495800" y="2237514"/>
                        <a:ext cx="2203768" cy="8713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34" name="Object 33"/>
          <p:cNvGraphicFramePr>
            <a:graphicFrameLocks noChangeAspect="1"/>
          </p:cNvGraphicFramePr>
          <p:nvPr>
            <p:extLst>
              <p:ext uri="{D42A27DB-BD31-4B8C-83A1-F6EECF244321}">
                <p14:modId xmlns:p14="http://schemas.microsoft.com/office/powerpoint/2010/main" val="382608625"/>
              </p:ext>
            </p:extLst>
          </p:nvPr>
        </p:nvGraphicFramePr>
        <p:xfrm>
          <a:off x="4495800" y="3270250"/>
          <a:ext cx="1577975" cy="844550"/>
        </p:xfrm>
        <a:graphic>
          <a:graphicData uri="http://schemas.openxmlformats.org/presentationml/2006/ole">
            <mc:AlternateContent xmlns:mc="http://schemas.openxmlformats.org/markup-compatibility/2006">
              <mc:Choice xmlns:v="urn:schemas-microsoft-com:vml" Requires="v">
                <p:oleObj spid="_x0000_s20517" name="Equation" r:id="rId10" imgW="736560" imgH="393480" progId="Equation.DSMT4">
                  <p:embed/>
                </p:oleObj>
              </mc:Choice>
              <mc:Fallback>
                <p:oleObj name="Equation" r:id="rId10" imgW="736560" imgH="393480" progId="Equation.DSMT4">
                  <p:embed/>
                  <p:pic>
                    <p:nvPicPr>
                      <p:cNvPr id="0" name=""/>
                      <p:cNvPicPr>
                        <a:picLocks noChangeAspect="1" noChangeArrowheads="1"/>
                      </p:cNvPicPr>
                      <p:nvPr/>
                    </p:nvPicPr>
                    <p:blipFill>
                      <a:blip r:embed="rId11"/>
                      <a:srcRect/>
                      <a:stretch>
                        <a:fillRect/>
                      </a:stretch>
                    </p:blipFill>
                    <p:spPr bwMode="auto">
                      <a:xfrm>
                        <a:off x="4495800" y="3270250"/>
                        <a:ext cx="1577975" cy="84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7" name="Object 6"/>
          <p:cNvGraphicFramePr>
            <a:graphicFrameLocks noChangeAspect="1"/>
          </p:cNvGraphicFramePr>
          <p:nvPr>
            <p:extLst>
              <p:ext uri="{D42A27DB-BD31-4B8C-83A1-F6EECF244321}">
                <p14:modId xmlns:p14="http://schemas.microsoft.com/office/powerpoint/2010/main" val="2632172380"/>
              </p:ext>
            </p:extLst>
          </p:nvPr>
        </p:nvGraphicFramePr>
        <p:xfrm>
          <a:off x="3007312" y="4926366"/>
          <a:ext cx="1959293" cy="845185"/>
        </p:xfrm>
        <a:graphic>
          <a:graphicData uri="http://schemas.openxmlformats.org/presentationml/2006/ole">
            <mc:AlternateContent xmlns:mc="http://schemas.openxmlformats.org/markup-compatibility/2006">
              <mc:Choice xmlns:v="urn:schemas-microsoft-com:vml" Requires="v">
                <p:oleObj spid="_x0000_s20518" name="Equation" r:id="rId12" imgW="914400" imgH="393480" progId="Equation.DSMT4">
                  <p:embed/>
                </p:oleObj>
              </mc:Choice>
              <mc:Fallback>
                <p:oleObj name="Equation" r:id="rId12" imgW="914400" imgH="393480" progId="Equation.DSMT4">
                  <p:embed/>
                  <p:pic>
                    <p:nvPicPr>
                      <p:cNvPr id="0" name="Object 11"/>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007312" y="4926366"/>
                        <a:ext cx="1959293" cy="845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36" name="Object 35"/>
          <p:cNvGraphicFramePr>
            <a:graphicFrameLocks noChangeAspect="1"/>
          </p:cNvGraphicFramePr>
          <p:nvPr>
            <p:extLst>
              <p:ext uri="{D42A27DB-BD31-4B8C-83A1-F6EECF244321}">
                <p14:modId xmlns:p14="http://schemas.microsoft.com/office/powerpoint/2010/main" val="4252543432"/>
              </p:ext>
            </p:extLst>
          </p:nvPr>
        </p:nvGraphicFramePr>
        <p:xfrm>
          <a:off x="2438400" y="5687425"/>
          <a:ext cx="3890963" cy="898525"/>
        </p:xfrm>
        <a:graphic>
          <a:graphicData uri="http://schemas.openxmlformats.org/presentationml/2006/ole">
            <mc:AlternateContent xmlns:mc="http://schemas.openxmlformats.org/markup-compatibility/2006">
              <mc:Choice xmlns:v="urn:schemas-microsoft-com:vml" Requires="v">
                <p:oleObj spid="_x0000_s20519" name="Equation" r:id="rId14" imgW="1815840" imgH="419040" progId="Equation.DSMT4">
                  <p:embed/>
                </p:oleObj>
              </mc:Choice>
              <mc:Fallback>
                <p:oleObj name="Equation" r:id="rId14" imgW="1815840" imgH="419040" progId="Equation.DSMT4">
                  <p:embed/>
                  <p:pic>
                    <p:nvPicPr>
                      <p:cNvPr id="0" name=""/>
                      <p:cNvPicPr>
                        <a:picLocks noChangeAspect="1" noChangeArrowheads="1"/>
                      </p:cNvPicPr>
                      <p:nvPr/>
                    </p:nvPicPr>
                    <p:blipFill>
                      <a:blip r:embed="rId15"/>
                      <a:srcRect/>
                      <a:stretch>
                        <a:fillRect/>
                      </a:stretch>
                    </p:blipFill>
                    <p:spPr bwMode="auto">
                      <a:xfrm>
                        <a:off x="2438400" y="5687425"/>
                        <a:ext cx="3890963" cy="898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37" name="Object 36"/>
          <p:cNvGraphicFramePr>
            <a:graphicFrameLocks noChangeAspect="1"/>
          </p:cNvGraphicFramePr>
          <p:nvPr>
            <p:extLst>
              <p:ext uri="{D42A27DB-BD31-4B8C-83A1-F6EECF244321}">
                <p14:modId xmlns:p14="http://schemas.microsoft.com/office/powerpoint/2010/main" val="2499274847"/>
              </p:ext>
            </p:extLst>
          </p:nvPr>
        </p:nvGraphicFramePr>
        <p:xfrm>
          <a:off x="3299532" y="4114800"/>
          <a:ext cx="1360488" cy="844550"/>
        </p:xfrm>
        <a:graphic>
          <a:graphicData uri="http://schemas.openxmlformats.org/presentationml/2006/ole">
            <mc:AlternateContent xmlns:mc="http://schemas.openxmlformats.org/markup-compatibility/2006">
              <mc:Choice xmlns:v="urn:schemas-microsoft-com:vml" Requires="v">
                <p:oleObj spid="_x0000_s20520" name="Equation" r:id="rId16" imgW="634680" imgH="393480" progId="Equation.DSMT4">
                  <p:embed/>
                </p:oleObj>
              </mc:Choice>
              <mc:Fallback>
                <p:oleObj name="Equation" r:id="rId16" imgW="634680" imgH="393480" progId="Equation.DSMT4">
                  <p:embed/>
                  <p:pic>
                    <p:nvPicPr>
                      <p:cNvPr id="0" name=""/>
                      <p:cNvPicPr>
                        <a:picLocks noChangeAspect="1" noChangeArrowheads="1"/>
                      </p:cNvPicPr>
                      <p:nvPr/>
                    </p:nvPicPr>
                    <p:blipFill>
                      <a:blip r:embed="rId17"/>
                      <a:srcRect/>
                      <a:stretch>
                        <a:fillRect/>
                      </a:stretch>
                    </p:blipFill>
                    <p:spPr bwMode="auto">
                      <a:xfrm>
                        <a:off x="3299532" y="4114800"/>
                        <a:ext cx="1360488" cy="84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10" name="Audio 9">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8"/>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3848202279"/>
      </p:ext>
    </p:extLst>
  </p:cSld>
  <p:clrMapOvr>
    <a:masterClrMapping/>
  </p:clrMapOvr>
  <mc:AlternateContent xmlns:mc="http://schemas.openxmlformats.org/markup-compatibility/2006">
    <mc:Choice xmlns:p14="http://schemas.microsoft.com/office/powerpoint/2010/main" Requires="p14">
      <p:transition spd="slow" p14:dur="2000" advTm="65535"/>
    </mc:Choice>
    <mc:Fallback>
      <p:transition spd="slow" advTm="655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Summary</a:t>
            </a:r>
            <a:endParaRPr lang="en-CA" dirty="0"/>
          </a:p>
        </p:txBody>
      </p:sp>
      <p:sp>
        <p:nvSpPr>
          <p:cNvPr id="3" name="Content Placeholder 2"/>
          <p:cNvSpPr>
            <a:spLocks noGrp="1"/>
          </p:cNvSpPr>
          <p:nvPr>
            <p:ph idx="1"/>
          </p:nvPr>
        </p:nvSpPr>
        <p:spPr>
          <a:xfrm>
            <a:off x="457200" y="1600200"/>
            <a:ext cx="8382000" cy="4525963"/>
          </a:xfrm>
        </p:spPr>
        <p:txBody>
          <a:bodyPr/>
          <a:lstStyle/>
          <a:p>
            <a:r>
              <a:rPr lang="en-US" dirty="0" smtClean="0"/>
              <a:t>In this topic, we’ve introduced </a:t>
            </a:r>
            <a:r>
              <a:rPr lang="en-US" dirty="0" smtClean="0"/>
              <a:t>sequences, sums and series</a:t>
            </a:r>
            <a:endParaRPr lang="en-US" i="1" dirty="0" smtClean="0"/>
          </a:p>
          <a:p>
            <a:pPr lvl="1"/>
            <a:r>
              <a:rPr lang="en-US" dirty="0" smtClean="0"/>
              <a:t>A finite sequence is a fixed number of values in an order</a:t>
            </a:r>
          </a:p>
          <a:p>
            <a:pPr lvl="1"/>
            <a:r>
              <a:rPr lang="en-US" dirty="0" smtClean="0"/>
              <a:t>A sum of a finite sequence is the sum of those terms</a:t>
            </a:r>
          </a:p>
          <a:p>
            <a:pPr lvl="1"/>
            <a:r>
              <a:rPr lang="en-US" dirty="0" smtClean="0"/>
              <a:t>We described arithmetic and geometric sequences</a:t>
            </a:r>
          </a:p>
          <a:p>
            <a:pPr lvl="1"/>
            <a:r>
              <a:rPr lang="en-US" dirty="0" smtClean="0"/>
              <a:t>We found the sum of these sequences</a:t>
            </a:r>
          </a:p>
          <a:p>
            <a:pPr lvl="1"/>
            <a:r>
              <a:rPr lang="en-US" dirty="0" smtClean="0"/>
              <a:t>We found the formula for an infinite geometric sum,</a:t>
            </a:r>
          </a:p>
          <a:p>
            <a:pPr marL="457200" lvl="1" indent="0">
              <a:buNone/>
            </a:pPr>
            <a:r>
              <a:rPr lang="en-US" dirty="0"/>
              <a:t>	</a:t>
            </a:r>
            <a:r>
              <a:rPr lang="en-US" dirty="0" smtClean="0"/>
              <a:t>	also known as the geometric series</a:t>
            </a:r>
            <a:endParaRPr lang="en-US" dirty="0" smtClean="0"/>
          </a:p>
          <a:p>
            <a:pPr lvl="1"/>
            <a:r>
              <a:rPr lang="en-US" dirty="0" smtClean="0"/>
              <a:t>Sometimes a finite sum is called a finite series</a:t>
            </a:r>
            <a:endParaRPr lang="en-US" dirty="0" smtClean="0"/>
          </a:p>
        </p:txBody>
      </p:sp>
      <p:sp>
        <p:nvSpPr>
          <p:cNvPr id="4" name="Footer Placeholder 3"/>
          <p:cNvSpPr>
            <a:spLocks noGrp="1"/>
          </p:cNvSpPr>
          <p:nvPr>
            <p:ph type="ftr" sz="quarter" idx="11"/>
          </p:nvPr>
        </p:nvSpPr>
        <p:spPr/>
        <p:txBody>
          <a:bodyPr/>
          <a:lstStyle/>
          <a:p>
            <a:r>
              <a:rPr lang="en-CA" smtClean="0"/>
              <a:t>Sequences, sums and series</a:t>
            </a:r>
            <a:endParaRPr lang="en-CA"/>
          </a:p>
        </p:txBody>
      </p:sp>
      <p:sp>
        <p:nvSpPr>
          <p:cNvPr id="5" name="Slide Number Placeholder 4"/>
          <p:cNvSpPr>
            <a:spLocks noGrp="1"/>
          </p:cNvSpPr>
          <p:nvPr>
            <p:ph type="sldNum" sz="quarter" idx="12"/>
          </p:nvPr>
        </p:nvSpPr>
        <p:spPr/>
        <p:txBody>
          <a:bodyPr/>
          <a:lstStyle/>
          <a:p>
            <a:fld id="{42EF6DC8-DA9C-4533-8A40-BB00A2545AF8}" type="slidenum">
              <a:rPr lang="en-CA" smtClean="0"/>
              <a:pPr/>
              <a:t>24</a:t>
            </a:fld>
            <a:endParaRPr lang="en-CA"/>
          </a:p>
        </p:txBody>
      </p:sp>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654136003"/>
      </p:ext>
    </p:extLst>
  </p:cSld>
  <p:clrMapOvr>
    <a:masterClrMapping/>
  </p:clrMapOvr>
  <mc:AlternateContent xmlns:mc="http://schemas.openxmlformats.org/markup-compatibility/2006">
    <mc:Choice xmlns:p14="http://schemas.microsoft.com/office/powerpoint/2010/main" Requires="p14">
      <p:transition spd="slow" p14:dur="2000" advTm="40333"/>
    </mc:Choice>
    <mc:Fallback>
      <p:transition spd="slow" advTm="403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References</a:t>
            </a:r>
            <a:endParaRPr lang="en-CA" dirty="0"/>
          </a:p>
        </p:txBody>
      </p:sp>
      <p:sp>
        <p:nvSpPr>
          <p:cNvPr id="3" name="Content Placeholder 2"/>
          <p:cNvSpPr>
            <a:spLocks noGrp="1"/>
          </p:cNvSpPr>
          <p:nvPr>
            <p:ph idx="1"/>
          </p:nvPr>
        </p:nvSpPr>
        <p:spPr/>
        <p:txBody>
          <a:bodyPr>
            <a:normAutofit/>
          </a:bodyPr>
          <a:lstStyle/>
          <a:p>
            <a:pPr marL="0" indent="0">
              <a:buNone/>
            </a:pPr>
            <a:r>
              <a:rPr lang="en-CA" sz="1800" dirty="0"/>
              <a:t>[1]	</a:t>
            </a:r>
            <a:r>
              <a:rPr lang="en-CA" sz="1800" dirty="0"/>
              <a:t>https://en.wikipedia.org/wiki/Sequence </a:t>
            </a:r>
            <a:endParaRPr lang="en-CA" sz="1800" dirty="0" smtClean="0"/>
          </a:p>
          <a:p>
            <a:pPr marL="0" indent="0">
              <a:buNone/>
            </a:pPr>
            <a:r>
              <a:rPr lang="en-US" sz="1800" dirty="0" smtClean="0"/>
              <a:t>[2]</a:t>
            </a:r>
            <a:r>
              <a:rPr lang="en-US" sz="1800" dirty="0"/>
              <a:t>	https://</a:t>
            </a:r>
            <a:r>
              <a:rPr lang="en-US" sz="1800" dirty="0" smtClean="0"/>
              <a:t>en.wikipedia.org/wiki/Arithmetic_progression</a:t>
            </a:r>
          </a:p>
          <a:p>
            <a:pPr marL="0" indent="0">
              <a:buNone/>
            </a:pPr>
            <a:r>
              <a:rPr lang="en-US" sz="1800" dirty="0" smtClean="0"/>
              <a:t>[3] </a:t>
            </a:r>
            <a:r>
              <a:rPr lang="en-US" sz="1800" dirty="0"/>
              <a:t>	https://en.wikipedia.org/wiki/Geometric_progression</a:t>
            </a:r>
            <a:endParaRPr lang="en-CA" sz="1800" dirty="0"/>
          </a:p>
        </p:txBody>
      </p:sp>
      <p:sp>
        <p:nvSpPr>
          <p:cNvPr id="4" name="Footer Placeholder 3"/>
          <p:cNvSpPr>
            <a:spLocks noGrp="1"/>
          </p:cNvSpPr>
          <p:nvPr>
            <p:ph type="ftr" sz="quarter" idx="11"/>
          </p:nvPr>
        </p:nvSpPr>
        <p:spPr/>
        <p:txBody>
          <a:bodyPr/>
          <a:lstStyle/>
          <a:p>
            <a:r>
              <a:rPr lang="en-CA" smtClean="0"/>
              <a:t>Sequences, sums and series</a:t>
            </a:r>
            <a:endParaRPr lang="en-CA"/>
          </a:p>
        </p:txBody>
      </p:sp>
      <p:sp>
        <p:nvSpPr>
          <p:cNvPr id="5" name="Slide Number Placeholder 4"/>
          <p:cNvSpPr>
            <a:spLocks noGrp="1"/>
          </p:cNvSpPr>
          <p:nvPr>
            <p:ph type="sldNum" sz="quarter" idx="12"/>
          </p:nvPr>
        </p:nvSpPr>
        <p:spPr/>
        <p:txBody>
          <a:bodyPr/>
          <a:lstStyle/>
          <a:p>
            <a:fld id="{42EF6DC8-DA9C-4533-8A40-BB00A2545AF8}" type="slidenum">
              <a:rPr lang="en-CA" smtClean="0"/>
              <a:pPr/>
              <a:t>25</a:t>
            </a:fld>
            <a:endParaRPr lang="en-CA"/>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740462976"/>
      </p:ext>
    </p:extLst>
  </p:cSld>
  <p:clrMapOvr>
    <a:masterClrMapping/>
  </p:clrMapOvr>
  <mc:AlternateContent xmlns:mc="http://schemas.openxmlformats.org/markup-compatibility/2006">
    <mc:Choice xmlns:p14="http://schemas.microsoft.com/office/powerpoint/2010/main" Requires="p14">
      <p:transition spd="slow" p14:dur="2000" advTm="2220"/>
    </mc:Choice>
    <mc:Fallback>
      <p:transition spd="slow" advTm="22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Acknowledgments</a:t>
            </a:r>
            <a:endParaRPr lang="en-CA" dirty="0"/>
          </a:p>
        </p:txBody>
      </p:sp>
      <p:sp>
        <p:nvSpPr>
          <p:cNvPr id="3" name="Content Placeholder 2"/>
          <p:cNvSpPr>
            <a:spLocks noGrp="1"/>
          </p:cNvSpPr>
          <p:nvPr>
            <p:ph idx="1"/>
          </p:nvPr>
        </p:nvSpPr>
        <p:spPr/>
        <p:txBody>
          <a:bodyPr>
            <a:normAutofit/>
          </a:bodyPr>
          <a:lstStyle/>
          <a:p>
            <a:pPr marL="0" indent="0">
              <a:buNone/>
            </a:pPr>
            <a:r>
              <a:rPr lang="en-CA" sz="1800" dirty="0" smtClean="0"/>
              <a:t>None so far.</a:t>
            </a:r>
            <a:endParaRPr lang="en-CA" sz="1800" dirty="0"/>
          </a:p>
        </p:txBody>
      </p:sp>
      <p:sp>
        <p:nvSpPr>
          <p:cNvPr id="4" name="Footer Placeholder 3"/>
          <p:cNvSpPr>
            <a:spLocks noGrp="1"/>
          </p:cNvSpPr>
          <p:nvPr>
            <p:ph type="ftr" sz="quarter" idx="11"/>
          </p:nvPr>
        </p:nvSpPr>
        <p:spPr/>
        <p:txBody>
          <a:bodyPr/>
          <a:lstStyle/>
          <a:p>
            <a:r>
              <a:rPr lang="en-CA" smtClean="0"/>
              <a:t>Sequences, sums and series</a:t>
            </a:r>
            <a:endParaRPr lang="en-CA"/>
          </a:p>
        </p:txBody>
      </p:sp>
      <p:sp>
        <p:nvSpPr>
          <p:cNvPr id="5" name="Slide Number Placeholder 4"/>
          <p:cNvSpPr>
            <a:spLocks noGrp="1"/>
          </p:cNvSpPr>
          <p:nvPr>
            <p:ph type="sldNum" sz="quarter" idx="12"/>
          </p:nvPr>
        </p:nvSpPr>
        <p:spPr/>
        <p:txBody>
          <a:bodyPr/>
          <a:lstStyle/>
          <a:p>
            <a:fld id="{42EF6DC8-DA9C-4533-8A40-BB00A2545AF8}" type="slidenum">
              <a:rPr lang="en-CA" smtClean="0"/>
              <a:pPr/>
              <a:t>26</a:t>
            </a:fld>
            <a:endParaRPr lang="en-CA"/>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886795597"/>
      </p:ext>
    </p:extLst>
  </p:cSld>
  <p:clrMapOvr>
    <a:masterClrMapping/>
  </p:clrMapOvr>
  <mc:AlternateContent xmlns:mc="http://schemas.openxmlformats.org/markup-compatibility/2006">
    <mc:Choice xmlns:p14="http://schemas.microsoft.com/office/powerpoint/2010/main" Requires="p14">
      <p:transition spd="slow" p14:dur="2000" advTm="1777"/>
    </mc:Choice>
    <mc:Fallback>
      <p:transition spd="slow" advTm="17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Colophon </a:t>
            </a:r>
          </a:p>
        </p:txBody>
      </p:sp>
      <p:sp>
        <p:nvSpPr>
          <p:cNvPr id="3" name="Content Placeholder 2"/>
          <p:cNvSpPr>
            <a:spLocks noGrp="1"/>
          </p:cNvSpPr>
          <p:nvPr>
            <p:ph idx="1"/>
          </p:nvPr>
        </p:nvSpPr>
        <p:spPr/>
        <p:txBody>
          <a:bodyPr>
            <a:normAutofit/>
          </a:bodyPr>
          <a:lstStyle/>
          <a:p>
            <a:pPr marL="0" indent="0">
              <a:buNone/>
            </a:pPr>
            <a:r>
              <a:rPr lang="en-CA" sz="1800" dirty="0" smtClean="0"/>
              <a:t>These slides were prepared using the Cambria typeface. Mathematical equations use </a:t>
            </a:r>
            <a:r>
              <a:rPr lang="en-CA" sz="1800" dirty="0" smtClean="0">
                <a:latin typeface="Times New Roman" panose="02020603050405020304" pitchFamily="18" charset="0"/>
              </a:rPr>
              <a:t>Times New Roman</a:t>
            </a:r>
            <a:r>
              <a:rPr lang="en-CA" sz="1800" dirty="0" smtClean="0"/>
              <a:t>, and source code is presented using </a:t>
            </a:r>
            <a:r>
              <a:rPr lang="en-CA" sz="1800" dirty="0" smtClean="0">
                <a:latin typeface="Consolas" panose="020B0609020204030204" pitchFamily="49" charset="0"/>
                <a:cs typeface="Consolas" panose="020B0609020204030204" pitchFamily="49" charset="0"/>
              </a:rPr>
              <a:t>Consolas</a:t>
            </a:r>
            <a:r>
              <a:rPr lang="en-CA" sz="1800" dirty="0" smtClean="0"/>
              <a:t>.</a:t>
            </a:r>
          </a:p>
          <a:p>
            <a:pPr marL="0" indent="0">
              <a:buNone/>
            </a:pPr>
            <a:endParaRPr lang="en-CA" sz="1800" dirty="0" smtClean="0"/>
          </a:p>
          <a:p>
            <a:pPr marL="0" indent="0">
              <a:buNone/>
            </a:pPr>
            <a:r>
              <a:rPr lang="en-CA" sz="1800" dirty="0" smtClean="0"/>
              <a:t>The </a:t>
            </a:r>
            <a:r>
              <a:rPr lang="en-CA" sz="1800" dirty="0"/>
              <a:t>photographs of </a:t>
            </a:r>
            <a:r>
              <a:rPr lang="en-CA" sz="1800" dirty="0" smtClean="0"/>
              <a:t>flowers and a monarch butter appearing </a:t>
            </a:r>
            <a:r>
              <a:rPr lang="en-CA" sz="1800" dirty="0"/>
              <a:t>on the title slide and accenting the top of each other slide were taken at the Royal Botanical Gardens </a:t>
            </a:r>
            <a:r>
              <a:rPr lang="en-CA" sz="1800" dirty="0" smtClean="0"/>
              <a:t>in October of 2017 by </a:t>
            </a:r>
            <a:r>
              <a:rPr lang="en-CA" sz="1800" dirty="0"/>
              <a:t>Douglas Wilhelm Harder. Please see</a:t>
            </a:r>
          </a:p>
          <a:p>
            <a:pPr marL="0" indent="0" algn="ctr">
              <a:buNone/>
            </a:pPr>
            <a:r>
              <a:rPr lang="en-CA" sz="1800" dirty="0"/>
              <a:t>https://www.rbg.ca/</a:t>
            </a:r>
          </a:p>
          <a:p>
            <a:pPr marL="0" indent="0">
              <a:buNone/>
            </a:pPr>
            <a:r>
              <a:rPr lang="en-CA" sz="1800" dirty="0" smtClean="0"/>
              <a:t>for </a:t>
            </a:r>
            <a:r>
              <a:rPr lang="en-CA" sz="1800" dirty="0"/>
              <a:t>more information.</a:t>
            </a:r>
          </a:p>
        </p:txBody>
      </p:sp>
      <p:pic>
        <p:nvPicPr>
          <p:cNvPr id="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635897" y="4538542"/>
            <a:ext cx="3240360" cy="2163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4"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010400" y="3733800"/>
            <a:ext cx="1981200" cy="29678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5"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47773" y="4568054"/>
            <a:ext cx="3357428" cy="213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Footer Placeholder 4"/>
          <p:cNvSpPr>
            <a:spLocks noGrp="1"/>
          </p:cNvSpPr>
          <p:nvPr>
            <p:ph type="ftr" sz="quarter" idx="11"/>
          </p:nvPr>
        </p:nvSpPr>
        <p:spPr/>
        <p:txBody>
          <a:bodyPr/>
          <a:lstStyle/>
          <a:p>
            <a:r>
              <a:rPr lang="en-CA" smtClean="0"/>
              <a:t>Sequences, sums and series</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pPr/>
              <a:t>27</a:t>
            </a:fld>
            <a:endParaRPr lang="en-CA"/>
          </a:p>
        </p:txBody>
      </p:sp>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131585356"/>
      </p:ext>
    </p:extLst>
  </p:cSld>
  <p:clrMapOvr>
    <a:masterClrMapping/>
  </p:clrMapOvr>
  <mc:AlternateContent xmlns:mc="http://schemas.openxmlformats.org/markup-compatibility/2006">
    <mc:Choice xmlns:p14="http://schemas.microsoft.com/office/powerpoint/2010/main" Requires="p14">
      <p:transition spd="slow" p14:dur="2000" advTm="1480"/>
    </mc:Choice>
    <mc:Fallback>
      <p:transition spd="slow" advTm="14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Disclaimer</a:t>
            </a:r>
          </a:p>
        </p:txBody>
      </p:sp>
      <p:sp>
        <p:nvSpPr>
          <p:cNvPr id="3" name="Content Placeholder 2"/>
          <p:cNvSpPr>
            <a:spLocks noGrp="1"/>
          </p:cNvSpPr>
          <p:nvPr>
            <p:ph idx="1"/>
          </p:nvPr>
        </p:nvSpPr>
        <p:spPr/>
        <p:txBody>
          <a:bodyPr/>
          <a:lstStyle/>
          <a:p>
            <a:pPr marL="0" indent="0" algn="just">
              <a:buNone/>
            </a:pPr>
            <a:r>
              <a:rPr lang="en-CA" dirty="0"/>
              <a:t>These slides are provided for the </a:t>
            </a:r>
            <a:r>
              <a:rPr lang="en-CA" cap="small" smtClean="0"/>
              <a:t>ne</a:t>
            </a:r>
            <a:r>
              <a:rPr lang="en-CA" smtClean="0"/>
              <a:t> 112 </a:t>
            </a:r>
            <a:r>
              <a:rPr lang="en-CA" i="1" dirty="0" smtClean="0"/>
              <a:t>Linear algebra for nanotechnology engineering</a:t>
            </a:r>
            <a:r>
              <a:rPr lang="en-CA" dirty="0" smtClean="0"/>
              <a:t> course taught at the University of Waterloo. </a:t>
            </a:r>
            <a:r>
              <a:rPr lang="en-CA" dirty="0"/>
              <a:t>The material in it reflects the authors’ best judgment in light of the information available to them at the time of preparation. Any reliance on these course slides by any party for any other purpose are the responsibility of such parties. The authors accept no responsibility for damages, if any, suffered by any party as a result of decisions made or actions based on these course slides for any other purpose than that for which it was intended.</a:t>
            </a:r>
          </a:p>
          <a:p>
            <a:pPr marL="0" indent="0">
              <a:buNone/>
            </a:pPr>
            <a:endParaRPr lang="en-CA" dirty="0"/>
          </a:p>
        </p:txBody>
      </p:sp>
      <p:sp>
        <p:nvSpPr>
          <p:cNvPr id="4" name="Footer Placeholder 3"/>
          <p:cNvSpPr>
            <a:spLocks noGrp="1"/>
          </p:cNvSpPr>
          <p:nvPr>
            <p:ph type="ftr" sz="quarter" idx="11"/>
          </p:nvPr>
        </p:nvSpPr>
        <p:spPr/>
        <p:txBody>
          <a:bodyPr/>
          <a:lstStyle/>
          <a:p>
            <a:r>
              <a:rPr lang="en-CA" smtClean="0"/>
              <a:t>Sequences, sums and series</a:t>
            </a:r>
            <a:endParaRPr lang="en-CA"/>
          </a:p>
        </p:txBody>
      </p:sp>
      <p:sp>
        <p:nvSpPr>
          <p:cNvPr id="5" name="Slide Number Placeholder 4"/>
          <p:cNvSpPr>
            <a:spLocks noGrp="1"/>
          </p:cNvSpPr>
          <p:nvPr>
            <p:ph type="sldNum" sz="quarter" idx="12"/>
          </p:nvPr>
        </p:nvSpPr>
        <p:spPr/>
        <p:txBody>
          <a:bodyPr/>
          <a:lstStyle/>
          <a:p>
            <a:fld id="{42EF6DC8-DA9C-4533-8A40-BB00A2545AF8}" type="slidenum">
              <a:rPr lang="en-CA" smtClean="0"/>
              <a:pPr/>
              <a:t>28</a:t>
            </a:fld>
            <a:endParaRPr lang="en-CA"/>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4272497073"/>
      </p:ext>
    </p:extLst>
  </p:cSld>
  <p:clrMapOvr>
    <a:masterClrMapping/>
  </p:clrMapOvr>
  <mc:AlternateContent xmlns:mc="http://schemas.openxmlformats.org/markup-compatibility/2006">
    <mc:Choice xmlns:p14="http://schemas.microsoft.com/office/powerpoint/2010/main" Requires="p14">
      <p:transition spd="slow" p14:dur="2000" advTm="4256"/>
    </mc:Choice>
    <mc:Fallback>
      <p:transition spd="slow" advTm="42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Sequences and sums</a:t>
            </a:r>
            <a:endParaRPr lang="en-CA" dirty="0"/>
          </a:p>
        </p:txBody>
      </p:sp>
      <p:sp>
        <p:nvSpPr>
          <p:cNvPr id="3" name="Content Placeholder 2"/>
          <p:cNvSpPr>
            <a:spLocks noGrp="1"/>
          </p:cNvSpPr>
          <p:nvPr>
            <p:ph idx="1"/>
          </p:nvPr>
        </p:nvSpPr>
        <p:spPr/>
        <p:txBody>
          <a:bodyPr/>
          <a:lstStyle/>
          <a:p>
            <a:r>
              <a:rPr lang="en-US" dirty="0" smtClean="0"/>
              <a:t>A finite sequence is a fixed number of values:</a:t>
            </a:r>
          </a:p>
          <a:p>
            <a:pPr lvl="1"/>
            <a:r>
              <a:rPr lang="en-US" dirty="0" smtClean="0"/>
              <a:t>Suppose we have </a:t>
            </a:r>
            <a:r>
              <a:rPr lang="en-US" i="1" dirty="0" smtClean="0"/>
              <a:t>n</a:t>
            </a:r>
            <a:r>
              <a:rPr lang="en-US" dirty="0" smtClean="0"/>
              <a:t> temperature readings</a:t>
            </a:r>
          </a:p>
          <a:p>
            <a:pPr marL="457200" lvl="1" indent="0" algn="ctr">
              <a:buNone/>
            </a:pPr>
            <a:r>
              <a:rPr lang="en-US" i="1" dirty="0" smtClean="0">
                <a:latin typeface="Times New Roman" panose="02020603050405020304" pitchFamily="18" charset="0"/>
              </a:rPr>
              <a:t>t</a:t>
            </a:r>
            <a:r>
              <a:rPr lang="en-US" baseline="-25000" dirty="0" smtClean="0">
                <a:latin typeface="Times New Roman" panose="02020603050405020304" pitchFamily="18" charset="0"/>
              </a:rPr>
              <a:t>1</a:t>
            </a:r>
            <a:r>
              <a:rPr lang="en-US" dirty="0" smtClean="0">
                <a:latin typeface="Times New Roman" panose="02020603050405020304" pitchFamily="18" charset="0"/>
              </a:rPr>
              <a:t>, </a:t>
            </a:r>
            <a:r>
              <a:rPr lang="en-US" i="1" dirty="0" smtClean="0">
                <a:latin typeface="Times New Roman" panose="02020603050405020304" pitchFamily="18" charset="0"/>
              </a:rPr>
              <a:t>t</a:t>
            </a:r>
            <a:r>
              <a:rPr lang="en-US" baseline="-25000" dirty="0" smtClean="0">
                <a:latin typeface="Times New Roman" panose="02020603050405020304" pitchFamily="18" charset="0"/>
              </a:rPr>
              <a:t>2</a:t>
            </a:r>
            <a:r>
              <a:rPr lang="en-US" dirty="0" smtClean="0">
                <a:latin typeface="Times New Roman" panose="02020603050405020304" pitchFamily="18" charset="0"/>
              </a:rPr>
              <a:t>, </a:t>
            </a:r>
            <a:r>
              <a:rPr lang="en-US" i="1" dirty="0" smtClean="0">
                <a:latin typeface="Times New Roman" panose="02020603050405020304" pitchFamily="18" charset="0"/>
              </a:rPr>
              <a:t>t</a:t>
            </a:r>
            <a:r>
              <a:rPr lang="en-US" baseline="-25000" dirty="0" smtClean="0">
                <a:latin typeface="Times New Roman" panose="02020603050405020304" pitchFamily="18" charset="0"/>
              </a:rPr>
              <a:t>3</a:t>
            </a:r>
            <a:r>
              <a:rPr lang="en-US" dirty="0" smtClean="0">
                <a:latin typeface="Times New Roman" panose="02020603050405020304" pitchFamily="18" charset="0"/>
              </a:rPr>
              <a:t>, …, </a:t>
            </a:r>
            <a:r>
              <a:rPr lang="en-US" i="1" dirty="0" err="1" smtClean="0">
                <a:latin typeface="Times New Roman" panose="02020603050405020304" pitchFamily="18" charset="0"/>
              </a:rPr>
              <a:t>t</a:t>
            </a:r>
            <a:r>
              <a:rPr lang="en-US" i="1" baseline="-25000" dirty="0" err="1" smtClean="0">
                <a:latin typeface="Times New Roman" panose="02020603050405020304" pitchFamily="18" charset="0"/>
              </a:rPr>
              <a:t>n</a:t>
            </a:r>
            <a:endParaRPr lang="en-US" i="1" dirty="0" smtClean="0">
              <a:latin typeface="Times New Roman" panose="02020603050405020304" pitchFamily="18" charset="0"/>
            </a:endParaRPr>
          </a:p>
          <a:p>
            <a:endParaRPr lang="en-US" dirty="0" smtClean="0"/>
          </a:p>
          <a:p>
            <a:r>
              <a:rPr lang="en-US" dirty="0" smtClean="0"/>
              <a:t>The sum of this finite sequence is</a:t>
            </a:r>
          </a:p>
          <a:p>
            <a:pPr marL="0" lvl="1" indent="0" algn="ctr">
              <a:buNone/>
            </a:pPr>
            <a:r>
              <a:rPr lang="en-US" i="1" dirty="0" smtClean="0">
                <a:latin typeface="Times New Roman" panose="02020603050405020304" pitchFamily="18" charset="0"/>
              </a:rPr>
              <a:t>t</a:t>
            </a:r>
            <a:r>
              <a:rPr lang="en-US" baseline="-25000" dirty="0" smtClean="0">
                <a:latin typeface="Times New Roman" panose="02020603050405020304" pitchFamily="18" charset="0"/>
              </a:rPr>
              <a:t>1</a:t>
            </a:r>
            <a:r>
              <a:rPr lang="en-US" dirty="0" smtClean="0">
                <a:latin typeface="Times New Roman" panose="02020603050405020304" pitchFamily="18" charset="0"/>
              </a:rPr>
              <a:t> +  </a:t>
            </a:r>
            <a:r>
              <a:rPr lang="en-US" i="1" dirty="0" smtClean="0">
                <a:latin typeface="Times New Roman" panose="02020603050405020304" pitchFamily="18" charset="0"/>
              </a:rPr>
              <a:t>t</a:t>
            </a:r>
            <a:r>
              <a:rPr lang="en-US" baseline="-25000" dirty="0" smtClean="0">
                <a:latin typeface="Times New Roman" panose="02020603050405020304" pitchFamily="18" charset="0"/>
              </a:rPr>
              <a:t>2</a:t>
            </a:r>
            <a:r>
              <a:rPr lang="en-US" dirty="0" smtClean="0">
                <a:latin typeface="Times New Roman" panose="02020603050405020304" pitchFamily="18" charset="0"/>
              </a:rPr>
              <a:t> + </a:t>
            </a:r>
            <a:r>
              <a:rPr lang="en-US" i="1" dirty="0" smtClean="0">
                <a:latin typeface="Times New Roman" panose="02020603050405020304" pitchFamily="18" charset="0"/>
              </a:rPr>
              <a:t>t</a:t>
            </a:r>
            <a:r>
              <a:rPr lang="en-US" baseline="-25000" dirty="0" smtClean="0">
                <a:latin typeface="Times New Roman" panose="02020603050405020304" pitchFamily="18" charset="0"/>
              </a:rPr>
              <a:t>3</a:t>
            </a:r>
            <a:r>
              <a:rPr lang="en-US" dirty="0" smtClean="0">
                <a:latin typeface="Times New Roman" panose="02020603050405020304" pitchFamily="18" charset="0"/>
              </a:rPr>
              <a:t> </a:t>
            </a:r>
            <a:r>
              <a:rPr lang="en-US" dirty="0">
                <a:latin typeface="Times New Roman" panose="02020603050405020304" pitchFamily="18" charset="0"/>
              </a:rPr>
              <a:t>+ ⋯ </a:t>
            </a:r>
            <a:r>
              <a:rPr lang="en-US" dirty="0" smtClean="0">
                <a:latin typeface="Times New Roman" panose="02020603050405020304" pitchFamily="18" charset="0"/>
              </a:rPr>
              <a:t>+ </a:t>
            </a:r>
            <a:r>
              <a:rPr lang="en-US" i="1" dirty="0" err="1">
                <a:latin typeface="Times New Roman" panose="02020603050405020304" pitchFamily="18" charset="0"/>
              </a:rPr>
              <a:t>t</a:t>
            </a:r>
            <a:r>
              <a:rPr lang="en-US" i="1" baseline="-25000" dirty="0" err="1">
                <a:latin typeface="Times New Roman" panose="02020603050405020304" pitchFamily="18" charset="0"/>
              </a:rPr>
              <a:t>n</a:t>
            </a:r>
            <a:endParaRPr lang="en-US" i="1" dirty="0">
              <a:latin typeface="Times New Roman" panose="02020603050405020304" pitchFamily="18" charset="0"/>
            </a:endParaRPr>
          </a:p>
          <a:p>
            <a:pPr marL="0" indent="0" algn="ctr">
              <a:buNone/>
            </a:pPr>
            <a:endParaRPr lang="en-US" dirty="0" smtClean="0"/>
          </a:p>
          <a:p>
            <a:r>
              <a:rPr lang="en-US" dirty="0" smtClean="0"/>
              <a:t>A sum such as this may be writte</a:t>
            </a:r>
            <a:r>
              <a:rPr lang="en-US" dirty="0" smtClean="0"/>
              <a:t>n as </a:t>
            </a:r>
            <a:endParaRPr lang="en-US" dirty="0"/>
          </a:p>
        </p:txBody>
      </p:sp>
      <p:sp>
        <p:nvSpPr>
          <p:cNvPr id="9" name="Footer Placeholder 8"/>
          <p:cNvSpPr>
            <a:spLocks noGrp="1"/>
          </p:cNvSpPr>
          <p:nvPr>
            <p:ph type="ftr" sz="quarter" idx="11"/>
          </p:nvPr>
        </p:nvSpPr>
        <p:spPr/>
        <p:txBody>
          <a:bodyPr/>
          <a:lstStyle/>
          <a:p>
            <a:r>
              <a:rPr lang="en-CA" smtClean="0"/>
              <a:t>Sequences, sums and series</a:t>
            </a:r>
            <a:endParaRPr lang="en-CA"/>
          </a:p>
        </p:txBody>
      </p:sp>
      <p:sp>
        <p:nvSpPr>
          <p:cNvPr id="4" name="Slide Number Placeholder 3"/>
          <p:cNvSpPr>
            <a:spLocks noGrp="1"/>
          </p:cNvSpPr>
          <p:nvPr>
            <p:ph type="sldNum" sz="quarter" idx="12"/>
          </p:nvPr>
        </p:nvSpPr>
        <p:spPr/>
        <p:txBody>
          <a:bodyPr/>
          <a:lstStyle/>
          <a:p>
            <a:fld id="{42EF6DC8-DA9C-4533-8A40-BB00A2545AF8}" type="slidenum">
              <a:rPr lang="en-CA" smtClean="0"/>
              <a:pPr/>
              <a:t>3</a:t>
            </a:fld>
            <a:endParaRPr lang="en-CA"/>
          </a:p>
        </p:txBody>
      </p:sp>
      <p:graphicFrame>
        <p:nvGraphicFramePr>
          <p:cNvPr id="5" name="Object 4"/>
          <p:cNvGraphicFramePr>
            <a:graphicFrameLocks noChangeAspect="1"/>
          </p:cNvGraphicFramePr>
          <p:nvPr>
            <p:extLst>
              <p:ext uri="{D42A27DB-BD31-4B8C-83A1-F6EECF244321}">
                <p14:modId xmlns:p14="http://schemas.microsoft.com/office/powerpoint/2010/main" val="3824812611"/>
              </p:ext>
            </p:extLst>
          </p:nvPr>
        </p:nvGraphicFramePr>
        <p:xfrm>
          <a:off x="4495800" y="4724400"/>
          <a:ext cx="790573" cy="1021159"/>
        </p:xfrm>
        <a:graphic>
          <a:graphicData uri="http://schemas.openxmlformats.org/presentationml/2006/ole">
            <mc:AlternateContent xmlns:mc="http://schemas.openxmlformats.org/markup-compatibility/2006">
              <mc:Choice xmlns:v="urn:schemas-microsoft-com:vml" Requires="v">
                <p:oleObj spid="_x0000_s1031" name="Equation" r:id="rId6" imgW="304560" imgH="393480" progId="Equation.DSMT4">
                  <p:embed/>
                </p:oleObj>
              </mc:Choice>
              <mc:Fallback>
                <p:oleObj name="Equation" r:id="rId6" imgW="304560" imgH="393480" progId="Equation.DSMT4">
                  <p:embed/>
                  <p:pic>
                    <p:nvPicPr>
                      <p:cNvPr id="0" name=""/>
                      <p:cNvPicPr/>
                      <p:nvPr/>
                    </p:nvPicPr>
                    <p:blipFill>
                      <a:blip r:embed="rId7"/>
                      <a:stretch>
                        <a:fillRect/>
                      </a:stretch>
                    </p:blipFill>
                    <p:spPr>
                      <a:xfrm>
                        <a:off x="4495800" y="4724400"/>
                        <a:ext cx="790573" cy="1021159"/>
                      </a:xfrm>
                      <a:prstGeom prst="rect">
                        <a:avLst/>
                      </a:prstGeom>
                    </p:spPr>
                  </p:pic>
                </p:oleObj>
              </mc:Fallback>
            </mc:AlternateContent>
          </a:graphicData>
        </a:graphic>
      </p:graphicFrame>
      <p:pic>
        <p:nvPicPr>
          <p:cNvPr id="8" name="Audio 7">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1927398072"/>
      </p:ext>
    </p:extLst>
  </p:cSld>
  <p:clrMapOvr>
    <a:masterClrMapping/>
  </p:clrMapOvr>
  <mc:AlternateContent xmlns:mc="http://schemas.openxmlformats.org/markup-compatibility/2006">
    <mc:Choice xmlns:p14="http://schemas.microsoft.com/office/powerpoint/2010/main" Requires="p14">
      <p:transition spd="slow" p14:dur="2000" advTm="75875"/>
    </mc:Choice>
    <mc:Fallback>
      <p:transition spd="slow" advTm="758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5" fill="hold" display="0">
                  <p:stCondLst>
                    <p:cond delay="indefinite"/>
                  </p:stCondLst>
                  <p:endCondLst>
                    <p:cond evt="onStopAudio" delay="0">
                      <p:tgtEl>
                        <p:sldTgt/>
                      </p:tgtEl>
                    </p:cond>
                  </p:endCondLst>
                </p:cTn>
                <p:tgtEl>
                  <p:spTgt spid="8"/>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Finite sums</a:t>
            </a:r>
            <a:endParaRPr lang="en-CA" dirty="0"/>
          </a:p>
        </p:txBody>
      </p:sp>
      <p:sp>
        <p:nvSpPr>
          <p:cNvPr id="3" name="Content Placeholder 2"/>
          <p:cNvSpPr>
            <a:spLocks noGrp="1"/>
          </p:cNvSpPr>
          <p:nvPr>
            <p:ph idx="1"/>
          </p:nvPr>
        </p:nvSpPr>
        <p:spPr/>
        <p:txBody>
          <a:bodyPr/>
          <a:lstStyle/>
          <a:p>
            <a:r>
              <a:rPr lang="en-US" dirty="0" smtClean="0"/>
              <a:t>This Greek letter capital-S (</a:t>
            </a:r>
            <a:r>
              <a:rPr lang="en-US" i="1" dirty="0" smtClean="0"/>
              <a:t>sigma</a:t>
            </a:r>
            <a:r>
              <a:rPr lang="en-US" dirty="0" smtClean="0"/>
              <a:t>) is used for </a:t>
            </a:r>
            <a:r>
              <a:rPr lang="en-US" i="1" dirty="0" smtClean="0"/>
              <a:t>summation notation</a:t>
            </a:r>
            <a:endParaRPr lang="en-US" dirty="0" smtClean="0"/>
          </a:p>
        </p:txBody>
      </p:sp>
      <p:sp>
        <p:nvSpPr>
          <p:cNvPr id="9" name="Footer Placeholder 8"/>
          <p:cNvSpPr>
            <a:spLocks noGrp="1"/>
          </p:cNvSpPr>
          <p:nvPr>
            <p:ph type="ftr" sz="quarter" idx="11"/>
          </p:nvPr>
        </p:nvSpPr>
        <p:spPr/>
        <p:txBody>
          <a:bodyPr/>
          <a:lstStyle/>
          <a:p>
            <a:r>
              <a:rPr lang="en-CA" smtClean="0"/>
              <a:t>Sequences, sums and series</a:t>
            </a:r>
            <a:endParaRPr lang="en-CA"/>
          </a:p>
        </p:txBody>
      </p:sp>
      <p:sp>
        <p:nvSpPr>
          <p:cNvPr id="4" name="Slide Number Placeholder 3"/>
          <p:cNvSpPr>
            <a:spLocks noGrp="1"/>
          </p:cNvSpPr>
          <p:nvPr>
            <p:ph type="sldNum" sz="quarter" idx="12"/>
          </p:nvPr>
        </p:nvSpPr>
        <p:spPr/>
        <p:txBody>
          <a:bodyPr/>
          <a:lstStyle/>
          <a:p>
            <a:fld id="{42EF6DC8-DA9C-4533-8A40-BB00A2545AF8}" type="slidenum">
              <a:rPr lang="en-CA" smtClean="0"/>
              <a:pPr/>
              <a:t>4</a:t>
            </a:fld>
            <a:endParaRPr lang="en-CA"/>
          </a:p>
        </p:txBody>
      </p:sp>
      <p:graphicFrame>
        <p:nvGraphicFramePr>
          <p:cNvPr id="5" name="Object 4"/>
          <p:cNvGraphicFramePr>
            <a:graphicFrameLocks noChangeAspect="1"/>
          </p:cNvGraphicFramePr>
          <p:nvPr>
            <p:extLst>
              <p:ext uri="{D42A27DB-BD31-4B8C-83A1-F6EECF244321}">
                <p14:modId xmlns:p14="http://schemas.microsoft.com/office/powerpoint/2010/main" val="4026593292"/>
              </p:ext>
            </p:extLst>
          </p:nvPr>
        </p:nvGraphicFramePr>
        <p:xfrm>
          <a:off x="4191000" y="2438400"/>
          <a:ext cx="790573" cy="1021159"/>
        </p:xfrm>
        <a:graphic>
          <a:graphicData uri="http://schemas.openxmlformats.org/presentationml/2006/ole">
            <mc:AlternateContent xmlns:mc="http://schemas.openxmlformats.org/markup-compatibility/2006">
              <mc:Choice xmlns:v="urn:schemas-microsoft-com:vml" Requires="v">
                <p:oleObj spid="_x0000_s3082" name="Equation" r:id="rId6" imgW="304560" imgH="393480" progId="Equation.DSMT4">
                  <p:embed/>
                </p:oleObj>
              </mc:Choice>
              <mc:Fallback>
                <p:oleObj name="Equation" r:id="rId6" imgW="304560" imgH="393480" progId="Equation.DSMT4">
                  <p:embed/>
                  <p:pic>
                    <p:nvPicPr>
                      <p:cNvPr id="0" name=""/>
                      <p:cNvPicPr/>
                      <p:nvPr/>
                    </p:nvPicPr>
                    <p:blipFill>
                      <a:blip r:embed="rId7"/>
                      <a:stretch>
                        <a:fillRect/>
                      </a:stretch>
                    </p:blipFill>
                    <p:spPr>
                      <a:xfrm>
                        <a:off x="4191000" y="2438400"/>
                        <a:ext cx="790573" cy="1021159"/>
                      </a:xfrm>
                      <a:prstGeom prst="rect">
                        <a:avLst/>
                      </a:prstGeom>
                    </p:spPr>
                  </p:pic>
                </p:oleObj>
              </mc:Fallback>
            </mc:AlternateContent>
          </a:graphicData>
        </a:graphic>
      </p:graphicFrame>
      <p:sp>
        <p:nvSpPr>
          <p:cNvPr id="6" name="Rectangle 5"/>
          <p:cNvSpPr/>
          <p:nvPr/>
        </p:nvSpPr>
        <p:spPr>
          <a:xfrm>
            <a:off x="1981200" y="3657600"/>
            <a:ext cx="2350515" cy="400110"/>
          </a:xfrm>
          <a:prstGeom prst="rect">
            <a:avLst/>
          </a:prstGeom>
        </p:spPr>
        <p:txBody>
          <a:bodyPr wrap="none">
            <a:spAutoFit/>
          </a:bodyPr>
          <a:lstStyle/>
          <a:p>
            <a:r>
              <a:rPr lang="en-US" sz="2000" dirty="0">
                <a:solidFill>
                  <a:schemeClr val="bg1"/>
                </a:solidFill>
                <a:latin typeface="Cambria" panose="02040503050406030204" pitchFamily="18" charset="0"/>
                <a:ea typeface="Cambria" panose="02040503050406030204" pitchFamily="18" charset="0"/>
              </a:rPr>
              <a:t>i</a:t>
            </a:r>
            <a:r>
              <a:rPr lang="en-US" sz="2000" dirty="0" smtClean="0">
                <a:solidFill>
                  <a:schemeClr val="bg1"/>
                </a:solidFill>
                <a:latin typeface="Cambria" panose="02040503050406030204" pitchFamily="18" charset="0"/>
                <a:ea typeface="Cambria" panose="02040503050406030204" pitchFamily="18" charset="0"/>
              </a:rPr>
              <a:t>ndex of summation</a:t>
            </a:r>
            <a:endParaRPr lang="en-CA" dirty="0">
              <a:solidFill>
                <a:schemeClr val="bg1"/>
              </a:solidFill>
              <a:latin typeface="Cambria" panose="02040503050406030204" pitchFamily="18" charset="0"/>
              <a:ea typeface="Cambria" panose="02040503050406030204" pitchFamily="18" charset="0"/>
            </a:endParaRPr>
          </a:p>
        </p:txBody>
      </p:sp>
      <p:sp>
        <p:nvSpPr>
          <p:cNvPr id="10" name="Rectangle 9"/>
          <p:cNvSpPr/>
          <p:nvPr/>
        </p:nvSpPr>
        <p:spPr>
          <a:xfrm>
            <a:off x="5399809" y="2727553"/>
            <a:ext cx="2016258" cy="400110"/>
          </a:xfrm>
          <a:prstGeom prst="rect">
            <a:avLst/>
          </a:prstGeom>
        </p:spPr>
        <p:txBody>
          <a:bodyPr wrap="none">
            <a:spAutoFit/>
          </a:bodyPr>
          <a:lstStyle/>
          <a:p>
            <a:r>
              <a:rPr lang="en-US" sz="2000" dirty="0" smtClean="0">
                <a:solidFill>
                  <a:schemeClr val="bg1"/>
                </a:solidFill>
                <a:latin typeface="Cambria" panose="02040503050406030204" pitchFamily="18" charset="0"/>
                <a:ea typeface="Cambria" panose="02040503050406030204" pitchFamily="18" charset="0"/>
              </a:rPr>
              <a:t>term description</a:t>
            </a:r>
            <a:endParaRPr lang="en-CA" dirty="0">
              <a:solidFill>
                <a:schemeClr val="bg1"/>
              </a:solidFill>
              <a:latin typeface="Cambria" panose="02040503050406030204" pitchFamily="18" charset="0"/>
              <a:ea typeface="Cambria" panose="02040503050406030204" pitchFamily="18" charset="0"/>
            </a:endParaRPr>
          </a:p>
        </p:txBody>
      </p:sp>
      <p:sp>
        <p:nvSpPr>
          <p:cNvPr id="11" name="Rectangle 10"/>
          <p:cNvSpPr/>
          <p:nvPr/>
        </p:nvSpPr>
        <p:spPr>
          <a:xfrm>
            <a:off x="5248884" y="2047009"/>
            <a:ext cx="1407758" cy="400110"/>
          </a:xfrm>
          <a:prstGeom prst="rect">
            <a:avLst/>
          </a:prstGeom>
        </p:spPr>
        <p:txBody>
          <a:bodyPr wrap="none">
            <a:spAutoFit/>
          </a:bodyPr>
          <a:lstStyle/>
          <a:p>
            <a:r>
              <a:rPr lang="en-US" sz="2000" dirty="0" smtClean="0">
                <a:solidFill>
                  <a:schemeClr val="bg1"/>
                </a:solidFill>
                <a:latin typeface="Cambria" panose="02040503050406030204" pitchFamily="18" charset="0"/>
                <a:ea typeface="Cambria" panose="02040503050406030204" pitchFamily="18" charset="0"/>
              </a:rPr>
              <a:t>upper limit</a:t>
            </a:r>
            <a:endParaRPr lang="en-CA" dirty="0">
              <a:solidFill>
                <a:schemeClr val="bg1"/>
              </a:solidFill>
              <a:latin typeface="Cambria" panose="02040503050406030204" pitchFamily="18" charset="0"/>
              <a:ea typeface="Cambria" panose="02040503050406030204" pitchFamily="18" charset="0"/>
            </a:endParaRPr>
          </a:p>
        </p:txBody>
      </p:sp>
      <p:sp>
        <p:nvSpPr>
          <p:cNvPr id="12" name="Rectangle 11"/>
          <p:cNvSpPr/>
          <p:nvPr/>
        </p:nvSpPr>
        <p:spPr>
          <a:xfrm>
            <a:off x="4572000" y="3850728"/>
            <a:ext cx="1380763" cy="400110"/>
          </a:xfrm>
          <a:prstGeom prst="rect">
            <a:avLst/>
          </a:prstGeom>
        </p:spPr>
        <p:txBody>
          <a:bodyPr wrap="none">
            <a:spAutoFit/>
          </a:bodyPr>
          <a:lstStyle/>
          <a:p>
            <a:r>
              <a:rPr lang="en-US" sz="2000" dirty="0" smtClean="0">
                <a:solidFill>
                  <a:schemeClr val="bg1"/>
                </a:solidFill>
                <a:latin typeface="Cambria" panose="02040503050406030204" pitchFamily="18" charset="0"/>
                <a:ea typeface="Cambria" panose="02040503050406030204" pitchFamily="18" charset="0"/>
              </a:rPr>
              <a:t>lower limit</a:t>
            </a:r>
            <a:endParaRPr lang="en-CA" dirty="0">
              <a:solidFill>
                <a:schemeClr val="bg1"/>
              </a:solidFill>
              <a:latin typeface="Cambria" panose="02040503050406030204" pitchFamily="18" charset="0"/>
              <a:ea typeface="Cambria" panose="02040503050406030204" pitchFamily="18" charset="0"/>
            </a:endParaRPr>
          </a:p>
        </p:txBody>
      </p:sp>
      <p:cxnSp>
        <p:nvCxnSpPr>
          <p:cNvPr id="8" name="Straight Arrow Connector 7"/>
          <p:cNvCxnSpPr/>
          <p:nvPr/>
        </p:nvCxnSpPr>
        <p:spPr>
          <a:xfrm flipV="1">
            <a:off x="3654137" y="3432464"/>
            <a:ext cx="554182" cy="277091"/>
          </a:xfrm>
          <a:prstGeom prst="straightConnector1">
            <a:avLst/>
          </a:prstGeom>
          <a:ln w="28575">
            <a:solidFill>
              <a:schemeClr val="bg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flipH="1" flipV="1">
            <a:off x="4637809" y="3463637"/>
            <a:ext cx="533400" cy="429492"/>
          </a:xfrm>
          <a:prstGeom prst="straightConnector1">
            <a:avLst/>
          </a:prstGeom>
          <a:ln w="28575">
            <a:solidFill>
              <a:schemeClr val="bg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a:endCxn id="5" idx="3"/>
          </p:cNvCxnSpPr>
          <p:nvPr/>
        </p:nvCxnSpPr>
        <p:spPr>
          <a:xfrm flipH="1">
            <a:off x="4981573" y="2948979"/>
            <a:ext cx="428627" cy="0"/>
          </a:xfrm>
          <a:prstGeom prst="straightConnector1">
            <a:avLst/>
          </a:prstGeom>
          <a:ln w="28575">
            <a:solidFill>
              <a:schemeClr val="bg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flipH="1">
            <a:off x="4637809" y="2362200"/>
            <a:ext cx="624572" cy="228601"/>
          </a:xfrm>
          <a:prstGeom prst="straightConnector1">
            <a:avLst/>
          </a:prstGeom>
          <a:ln w="28575">
            <a:solidFill>
              <a:schemeClr val="bg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pic>
        <p:nvPicPr>
          <p:cNvPr id="23" name="Audio 22">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3288366626"/>
      </p:ext>
    </p:extLst>
  </p:cSld>
  <p:clrMapOvr>
    <a:masterClrMapping/>
  </p:clrMapOvr>
  <mc:AlternateContent xmlns:mc="http://schemas.openxmlformats.org/markup-compatibility/2006">
    <mc:Choice xmlns:p14="http://schemas.microsoft.com/office/powerpoint/2010/main" Requires="p14">
      <p:transition spd="slow" p14:dur="2000" advTm="67147"/>
    </mc:Choice>
    <mc:Fallback>
      <p:transition spd="slow" advTm="671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3"/>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0"/>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1" fill="hold" display="0">
                  <p:stCondLst>
                    <p:cond delay="indefinite"/>
                  </p:stCondLst>
                  <p:endCondLst>
                    <p:cond evt="onStopAudio" delay="0">
                      <p:tgtEl>
                        <p:sldTgt/>
                      </p:tgtEl>
                    </p:cond>
                  </p:endCondLst>
                </p:cTn>
                <p:tgtEl>
                  <p:spTgt spid="23"/>
                </p:tgtEl>
              </p:cMediaNode>
            </p:audio>
          </p:childTnLst>
        </p:cTn>
      </p:par>
    </p:tnLst>
    <p:bldLst>
      <p:bldP spid="6" grpId="0"/>
      <p:bldP spid="10" grpId="0"/>
      <p:bldP spid="11" grpId="0"/>
      <p:bldP spid="1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Finite sums</a:t>
            </a:r>
            <a:endParaRPr lang="en-CA" dirty="0"/>
          </a:p>
        </p:txBody>
      </p:sp>
      <p:sp>
        <p:nvSpPr>
          <p:cNvPr id="3" name="Content Placeholder 2"/>
          <p:cNvSpPr>
            <a:spLocks noGrp="1"/>
          </p:cNvSpPr>
          <p:nvPr>
            <p:ph idx="1"/>
          </p:nvPr>
        </p:nvSpPr>
        <p:spPr/>
        <p:txBody>
          <a:bodyPr/>
          <a:lstStyle/>
          <a:p>
            <a:r>
              <a:rPr lang="en-US" dirty="0" smtClean="0"/>
              <a:t>Just substitute the index of summation with each integer from the lower limit to the upper limit</a:t>
            </a:r>
          </a:p>
          <a:p>
            <a:pPr lvl="1"/>
            <a:r>
              <a:rPr lang="en-US" dirty="0" smtClean="0"/>
              <a:t>Our lower limit will generally be 0 or 1</a:t>
            </a:r>
          </a:p>
          <a:p>
            <a:pPr lvl="1"/>
            <a:endParaRPr lang="en-US" dirty="0"/>
          </a:p>
          <a:p>
            <a:pPr lvl="1"/>
            <a:endParaRPr lang="en-US" dirty="0" smtClean="0"/>
          </a:p>
          <a:p>
            <a:pPr lvl="1"/>
            <a:r>
              <a:rPr lang="en-US" dirty="0" smtClean="0"/>
              <a:t>The term description may be a formula:</a:t>
            </a:r>
          </a:p>
        </p:txBody>
      </p:sp>
      <p:sp>
        <p:nvSpPr>
          <p:cNvPr id="9" name="Footer Placeholder 8"/>
          <p:cNvSpPr>
            <a:spLocks noGrp="1"/>
          </p:cNvSpPr>
          <p:nvPr>
            <p:ph type="ftr" sz="quarter" idx="11"/>
          </p:nvPr>
        </p:nvSpPr>
        <p:spPr/>
        <p:txBody>
          <a:bodyPr/>
          <a:lstStyle/>
          <a:p>
            <a:r>
              <a:rPr lang="en-CA" smtClean="0"/>
              <a:t>Sequences, sums and series</a:t>
            </a:r>
            <a:endParaRPr lang="en-CA"/>
          </a:p>
        </p:txBody>
      </p:sp>
      <p:sp>
        <p:nvSpPr>
          <p:cNvPr id="4" name="Slide Number Placeholder 3"/>
          <p:cNvSpPr>
            <a:spLocks noGrp="1"/>
          </p:cNvSpPr>
          <p:nvPr>
            <p:ph type="sldNum" sz="quarter" idx="12"/>
          </p:nvPr>
        </p:nvSpPr>
        <p:spPr/>
        <p:txBody>
          <a:bodyPr/>
          <a:lstStyle/>
          <a:p>
            <a:fld id="{42EF6DC8-DA9C-4533-8A40-BB00A2545AF8}" type="slidenum">
              <a:rPr lang="en-CA" smtClean="0"/>
              <a:pPr/>
              <a:t>5</a:t>
            </a:fld>
            <a:endParaRPr lang="en-CA"/>
          </a:p>
        </p:txBody>
      </p:sp>
      <p:graphicFrame>
        <p:nvGraphicFramePr>
          <p:cNvPr id="7" name="Object 6"/>
          <p:cNvGraphicFramePr>
            <a:graphicFrameLocks noChangeAspect="1"/>
          </p:cNvGraphicFramePr>
          <p:nvPr>
            <p:extLst>
              <p:ext uri="{D42A27DB-BD31-4B8C-83A1-F6EECF244321}">
                <p14:modId xmlns:p14="http://schemas.microsoft.com/office/powerpoint/2010/main" val="1154960222"/>
              </p:ext>
            </p:extLst>
          </p:nvPr>
        </p:nvGraphicFramePr>
        <p:xfrm>
          <a:off x="2831739" y="2590800"/>
          <a:ext cx="3294785" cy="927966"/>
        </p:xfrm>
        <a:graphic>
          <a:graphicData uri="http://schemas.openxmlformats.org/presentationml/2006/ole">
            <mc:AlternateContent xmlns:mc="http://schemas.openxmlformats.org/markup-compatibility/2006">
              <mc:Choice xmlns:v="urn:schemas-microsoft-com:vml" Requires="v">
                <p:oleObj spid="_x0000_s4133" name="Equation" r:id="rId6" imgW="1396800" imgH="393480" progId="Equation.DSMT4">
                  <p:embed/>
                </p:oleObj>
              </mc:Choice>
              <mc:Fallback>
                <p:oleObj name="Equation" r:id="rId6" imgW="1396800" imgH="393480" progId="Equation.DSMT4">
                  <p:embed/>
                  <p:pic>
                    <p:nvPicPr>
                      <p:cNvPr id="0" name="Object 4"/>
                      <p:cNvPicPr>
                        <a:picLocks noChangeAspect="1" noChangeArrowheads="1"/>
                      </p:cNvPicPr>
                      <p:nvPr/>
                    </p:nvPicPr>
                    <p:blipFill>
                      <a:blip r:embed="rId7"/>
                      <a:srcRect/>
                      <a:stretch>
                        <a:fillRect/>
                      </a:stretch>
                    </p:blipFill>
                    <p:spPr bwMode="auto">
                      <a:xfrm>
                        <a:off x="2831739" y="2590800"/>
                        <a:ext cx="3294785" cy="9279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1" name="Object 20"/>
          <p:cNvGraphicFramePr>
            <a:graphicFrameLocks noChangeAspect="1"/>
          </p:cNvGraphicFramePr>
          <p:nvPr>
            <p:extLst>
              <p:ext uri="{D42A27DB-BD31-4B8C-83A1-F6EECF244321}">
                <p14:modId xmlns:p14="http://schemas.microsoft.com/office/powerpoint/2010/main" val="1595242949"/>
              </p:ext>
            </p:extLst>
          </p:nvPr>
        </p:nvGraphicFramePr>
        <p:xfrm>
          <a:off x="1667522" y="3912834"/>
          <a:ext cx="627062" cy="842962"/>
        </p:xfrm>
        <a:graphic>
          <a:graphicData uri="http://schemas.openxmlformats.org/presentationml/2006/ole">
            <mc:AlternateContent xmlns:mc="http://schemas.openxmlformats.org/markup-compatibility/2006">
              <mc:Choice xmlns:v="urn:schemas-microsoft-com:vml" Requires="v">
                <p:oleObj spid="_x0000_s4134" name="Equation" r:id="rId8" imgW="291960" imgH="393480" progId="Equation.DSMT4">
                  <p:embed/>
                </p:oleObj>
              </mc:Choice>
              <mc:Fallback>
                <p:oleObj name="Equation" r:id="rId8" imgW="291960" imgH="393480" progId="Equation.DSMT4">
                  <p:embed/>
                  <p:pic>
                    <p:nvPicPr>
                      <p:cNvPr id="0" name=""/>
                      <p:cNvPicPr>
                        <a:picLocks noChangeAspect="1" noChangeArrowheads="1"/>
                      </p:cNvPicPr>
                      <p:nvPr/>
                    </p:nvPicPr>
                    <p:blipFill>
                      <a:blip r:embed="rId9"/>
                      <a:srcRect/>
                      <a:stretch>
                        <a:fillRect/>
                      </a:stretch>
                    </p:blipFill>
                    <p:spPr bwMode="auto">
                      <a:xfrm>
                        <a:off x="1667522" y="3912834"/>
                        <a:ext cx="627062" cy="842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2" name="Object 21"/>
          <p:cNvGraphicFramePr>
            <a:graphicFrameLocks noChangeAspect="1"/>
          </p:cNvGraphicFramePr>
          <p:nvPr>
            <p:extLst>
              <p:ext uri="{D42A27DB-BD31-4B8C-83A1-F6EECF244321}">
                <p14:modId xmlns:p14="http://schemas.microsoft.com/office/powerpoint/2010/main" val="1081479956"/>
              </p:ext>
            </p:extLst>
          </p:nvPr>
        </p:nvGraphicFramePr>
        <p:xfrm>
          <a:off x="2245312" y="4132556"/>
          <a:ext cx="2125662" cy="352425"/>
        </p:xfrm>
        <a:graphic>
          <a:graphicData uri="http://schemas.openxmlformats.org/presentationml/2006/ole">
            <mc:AlternateContent xmlns:mc="http://schemas.openxmlformats.org/markup-compatibility/2006">
              <mc:Choice xmlns:v="urn:schemas-microsoft-com:vml" Requires="v">
                <p:oleObj spid="_x0000_s4135" name="Equation" r:id="rId10" imgW="990360" imgH="164880" progId="Equation.DSMT4">
                  <p:embed/>
                </p:oleObj>
              </mc:Choice>
              <mc:Fallback>
                <p:oleObj name="Equation" r:id="rId10" imgW="990360" imgH="164880" progId="Equation.DSMT4">
                  <p:embed/>
                  <p:pic>
                    <p:nvPicPr>
                      <p:cNvPr id="0" name=""/>
                      <p:cNvPicPr>
                        <a:picLocks noChangeAspect="1" noChangeArrowheads="1"/>
                      </p:cNvPicPr>
                      <p:nvPr/>
                    </p:nvPicPr>
                    <p:blipFill>
                      <a:blip r:embed="rId11"/>
                      <a:srcRect/>
                      <a:stretch>
                        <a:fillRect/>
                      </a:stretch>
                    </p:blipFill>
                    <p:spPr bwMode="auto">
                      <a:xfrm>
                        <a:off x="2245312" y="4132556"/>
                        <a:ext cx="2125662"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3" name="Object 22"/>
          <p:cNvGraphicFramePr>
            <a:graphicFrameLocks noChangeAspect="1"/>
          </p:cNvGraphicFramePr>
          <p:nvPr>
            <p:extLst>
              <p:ext uri="{D42A27DB-BD31-4B8C-83A1-F6EECF244321}">
                <p14:modId xmlns:p14="http://schemas.microsoft.com/office/powerpoint/2010/main" val="2485275010"/>
              </p:ext>
            </p:extLst>
          </p:nvPr>
        </p:nvGraphicFramePr>
        <p:xfrm>
          <a:off x="1662346" y="4782844"/>
          <a:ext cx="736600" cy="842962"/>
        </p:xfrm>
        <a:graphic>
          <a:graphicData uri="http://schemas.openxmlformats.org/presentationml/2006/ole">
            <mc:AlternateContent xmlns:mc="http://schemas.openxmlformats.org/markup-compatibility/2006">
              <mc:Choice xmlns:v="urn:schemas-microsoft-com:vml" Requires="v">
                <p:oleObj spid="_x0000_s4136" name="Equation" r:id="rId12" imgW="342720" imgH="393480" progId="Equation.DSMT4">
                  <p:embed/>
                </p:oleObj>
              </mc:Choice>
              <mc:Fallback>
                <p:oleObj name="Equation" r:id="rId12" imgW="342720" imgH="393480" progId="Equation.DSMT4">
                  <p:embed/>
                  <p:pic>
                    <p:nvPicPr>
                      <p:cNvPr id="0" name=""/>
                      <p:cNvPicPr>
                        <a:picLocks noChangeAspect="1" noChangeArrowheads="1"/>
                      </p:cNvPicPr>
                      <p:nvPr/>
                    </p:nvPicPr>
                    <p:blipFill>
                      <a:blip r:embed="rId13"/>
                      <a:srcRect/>
                      <a:stretch>
                        <a:fillRect/>
                      </a:stretch>
                    </p:blipFill>
                    <p:spPr bwMode="auto">
                      <a:xfrm>
                        <a:off x="1662346" y="4782844"/>
                        <a:ext cx="736600" cy="842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4" name="Object 23"/>
          <p:cNvGraphicFramePr>
            <a:graphicFrameLocks noChangeAspect="1"/>
          </p:cNvGraphicFramePr>
          <p:nvPr>
            <p:extLst>
              <p:ext uri="{D42A27DB-BD31-4B8C-83A1-F6EECF244321}">
                <p14:modId xmlns:p14="http://schemas.microsoft.com/office/powerpoint/2010/main" val="2283807322"/>
              </p:ext>
            </p:extLst>
          </p:nvPr>
        </p:nvGraphicFramePr>
        <p:xfrm>
          <a:off x="2362200" y="4944122"/>
          <a:ext cx="2725738" cy="407988"/>
        </p:xfrm>
        <a:graphic>
          <a:graphicData uri="http://schemas.openxmlformats.org/presentationml/2006/ole">
            <mc:AlternateContent xmlns:mc="http://schemas.openxmlformats.org/markup-compatibility/2006">
              <mc:Choice xmlns:v="urn:schemas-microsoft-com:vml" Requires="v">
                <p:oleObj spid="_x0000_s4137" name="Equation" r:id="rId14" imgW="1269720" imgH="190440" progId="Equation.DSMT4">
                  <p:embed/>
                </p:oleObj>
              </mc:Choice>
              <mc:Fallback>
                <p:oleObj name="Equation" r:id="rId14" imgW="1269720" imgH="190440" progId="Equation.DSMT4">
                  <p:embed/>
                  <p:pic>
                    <p:nvPicPr>
                      <p:cNvPr id="0" name=""/>
                      <p:cNvPicPr>
                        <a:picLocks noChangeAspect="1" noChangeArrowheads="1"/>
                      </p:cNvPicPr>
                      <p:nvPr/>
                    </p:nvPicPr>
                    <p:blipFill>
                      <a:blip r:embed="rId15"/>
                      <a:srcRect/>
                      <a:stretch>
                        <a:fillRect/>
                      </a:stretch>
                    </p:blipFill>
                    <p:spPr bwMode="auto">
                      <a:xfrm>
                        <a:off x="2362200" y="4944122"/>
                        <a:ext cx="2725738" cy="407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5" name="Object 24"/>
          <p:cNvGraphicFramePr>
            <a:graphicFrameLocks noChangeAspect="1"/>
          </p:cNvGraphicFramePr>
          <p:nvPr>
            <p:extLst>
              <p:ext uri="{D42A27DB-BD31-4B8C-83A1-F6EECF244321}">
                <p14:modId xmlns:p14="http://schemas.microsoft.com/office/powerpoint/2010/main" val="1921523682"/>
              </p:ext>
            </p:extLst>
          </p:nvPr>
        </p:nvGraphicFramePr>
        <p:xfrm>
          <a:off x="1671224" y="5647885"/>
          <a:ext cx="1035050" cy="842962"/>
        </p:xfrm>
        <a:graphic>
          <a:graphicData uri="http://schemas.openxmlformats.org/presentationml/2006/ole">
            <mc:AlternateContent xmlns:mc="http://schemas.openxmlformats.org/markup-compatibility/2006">
              <mc:Choice xmlns:v="urn:schemas-microsoft-com:vml" Requires="v">
                <p:oleObj spid="_x0000_s4138" name="Equation" r:id="rId16" imgW="482400" imgH="393480" progId="Equation.DSMT4">
                  <p:embed/>
                </p:oleObj>
              </mc:Choice>
              <mc:Fallback>
                <p:oleObj name="Equation" r:id="rId16" imgW="482400" imgH="393480" progId="Equation.DSMT4">
                  <p:embed/>
                  <p:pic>
                    <p:nvPicPr>
                      <p:cNvPr id="0" name=""/>
                      <p:cNvPicPr>
                        <a:picLocks noChangeAspect="1" noChangeArrowheads="1"/>
                      </p:cNvPicPr>
                      <p:nvPr/>
                    </p:nvPicPr>
                    <p:blipFill>
                      <a:blip r:embed="rId17"/>
                      <a:srcRect/>
                      <a:stretch>
                        <a:fillRect/>
                      </a:stretch>
                    </p:blipFill>
                    <p:spPr bwMode="auto">
                      <a:xfrm>
                        <a:off x="1671224" y="5647885"/>
                        <a:ext cx="1035050" cy="842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6" name="Object 25"/>
          <p:cNvGraphicFramePr>
            <a:graphicFrameLocks noChangeAspect="1"/>
          </p:cNvGraphicFramePr>
          <p:nvPr>
            <p:extLst>
              <p:ext uri="{D42A27DB-BD31-4B8C-83A1-F6EECF244321}">
                <p14:modId xmlns:p14="http://schemas.microsoft.com/office/powerpoint/2010/main" val="3514866119"/>
              </p:ext>
            </p:extLst>
          </p:nvPr>
        </p:nvGraphicFramePr>
        <p:xfrm>
          <a:off x="2649244" y="5817834"/>
          <a:ext cx="5068888" cy="407988"/>
        </p:xfrm>
        <a:graphic>
          <a:graphicData uri="http://schemas.openxmlformats.org/presentationml/2006/ole">
            <mc:AlternateContent xmlns:mc="http://schemas.openxmlformats.org/markup-compatibility/2006">
              <mc:Choice xmlns:v="urn:schemas-microsoft-com:vml" Requires="v">
                <p:oleObj spid="_x0000_s4139" name="Equation" r:id="rId18" imgW="2361960" imgH="190440" progId="Equation.DSMT4">
                  <p:embed/>
                </p:oleObj>
              </mc:Choice>
              <mc:Fallback>
                <p:oleObj name="Equation" r:id="rId18" imgW="2361960" imgH="190440" progId="Equation.DSMT4">
                  <p:embed/>
                  <p:pic>
                    <p:nvPicPr>
                      <p:cNvPr id="0" name=""/>
                      <p:cNvPicPr>
                        <a:picLocks noChangeAspect="1" noChangeArrowheads="1"/>
                      </p:cNvPicPr>
                      <p:nvPr/>
                    </p:nvPicPr>
                    <p:blipFill>
                      <a:blip r:embed="rId19"/>
                      <a:srcRect/>
                      <a:stretch>
                        <a:fillRect/>
                      </a:stretch>
                    </p:blipFill>
                    <p:spPr bwMode="auto">
                      <a:xfrm>
                        <a:off x="2649244" y="5817834"/>
                        <a:ext cx="5068888" cy="407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15" name="Audio 14">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20"/>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158582404"/>
      </p:ext>
    </p:extLst>
  </p:cSld>
  <p:clrMapOvr>
    <a:masterClrMapping/>
  </p:clrMapOvr>
  <mc:AlternateContent xmlns:mc="http://schemas.openxmlformats.org/markup-compatibility/2006">
    <mc:Choice xmlns:p14="http://schemas.microsoft.com/office/powerpoint/2010/main" Requires="p14">
      <p:transition spd="slow" p14:dur="2000" advTm="143450"/>
    </mc:Choice>
    <mc:Fallback>
      <p:transition spd="slow" advTm="1434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3" fill="hold" display="0">
                  <p:stCondLst>
                    <p:cond delay="indefinite"/>
                  </p:stCondLst>
                  <p:endCondLst>
                    <p:cond evt="onStopAudio" delay="0">
                      <p:tgtEl>
                        <p:sldTgt/>
                      </p:tgtEl>
                    </p:cond>
                  </p:endCondLst>
                </p:cTn>
                <p:tgtEl>
                  <p:spTgt spid="1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Finite sums</a:t>
            </a:r>
            <a:endParaRPr lang="en-CA" dirty="0"/>
          </a:p>
        </p:txBody>
      </p:sp>
      <p:sp>
        <p:nvSpPr>
          <p:cNvPr id="3" name="Content Placeholder 2"/>
          <p:cNvSpPr>
            <a:spLocks noGrp="1"/>
          </p:cNvSpPr>
          <p:nvPr>
            <p:ph idx="1"/>
          </p:nvPr>
        </p:nvSpPr>
        <p:spPr/>
        <p:txBody>
          <a:bodyPr/>
          <a:lstStyle/>
          <a:p>
            <a:r>
              <a:rPr lang="en-US" dirty="0" smtClean="0"/>
              <a:t>Often, the upper limit will simply be </a:t>
            </a:r>
            <a:r>
              <a:rPr lang="en-US" i="1" dirty="0" smtClean="0"/>
              <a:t>n</a:t>
            </a:r>
            <a:r>
              <a:rPr lang="en-US" dirty="0" smtClean="0"/>
              <a:t>:</a:t>
            </a:r>
          </a:p>
        </p:txBody>
      </p:sp>
      <p:sp>
        <p:nvSpPr>
          <p:cNvPr id="9" name="Footer Placeholder 8"/>
          <p:cNvSpPr>
            <a:spLocks noGrp="1"/>
          </p:cNvSpPr>
          <p:nvPr>
            <p:ph type="ftr" sz="quarter" idx="11"/>
          </p:nvPr>
        </p:nvSpPr>
        <p:spPr/>
        <p:txBody>
          <a:bodyPr/>
          <a:lstStyle/>
          <a:p>
            <a:r>
              <a:rPr lang="en-CA" smtClean="0"/>
              <a:t>Sequences, sums and series</a:t>
            </a:r>
            <a:endParaRPr lang="en-CA"/>
          </a:p>
        </p:txBody>
      </p:sp>
      <p:sp>
        <p:nvSpPr>
          <p:cNvPr id="4" name="Slide Number Placeholder 3"/>
          <p:cNvSpPr>
            <a:spLocks noGrp="1"/>
          </p:cNvSpPr>
          <p:nvPr>
            <p:ph type="sldNum" sz="quarter" idx="12"/>
          </p:nvPr>
        </p:nvSpPr>
        <p:spPr/>
        <p:txBody>
          <a:bodyPr/>
          <a:lstStyle/>
          <a:p>
            <a:fld id="{42EF6DC8-DA9C-4533-8A40-BB00A2545AF8}" type="slidenum">
              <a:rPr lang="en-CA" smtClean="0"/>
              <a:pPr/>
              <a:t>6</a:t>
            </a:fld>
            <a:endParaRPr lang="en-CA"/>
          </a:p>
        </p:txBody>
      </p:sp>
      <p:graphicFrame>
        <p:nvGraphicFramePr>
          <p:cNvPr id="10" name="Object 9"/>
          <p:cNvGraphicFramePr>
            <a:graphicFrameLocks noChangeAspect="1"/>
          </p:cNvGraphicFramePr>
          <p:nvPr>
            <p:extLst>
              <p:ext uri="{D42A27DB-BD31-4B8C-83A1-F6EECF244321}">
                <p14:modId xmlns:p14="http://schemas.microsoft.com/office/powerpoint/2010/main" val="488227537"/>
              </p:ext>
            </p:extLst>
          </p:nvPr>
        </p:nvGraphicFramePr>
        <p:xfrm>
          <a:off x="1295400" y="2057400"/>
          <a:ext cx="3732212" cy="844550"/>
        </p:xfrm>
        <a:graphic>
          <a:graphicData uri="http://schemas.openxmlformats.org/presentationml/2006/ole">
            <mc:AlternateContent xmlns:mc="http://schemas.openxmlformats.org/markup-compatibility/2006">
              <mc:Choice xmlns:v="urn:schemas-microsoft-com:vml" Requires="v">
                <p:oleObj spid="_x0000_s5144" name="Equation" r:id="rId6" imgW="1739880" imgH="393480" progId="Equation.DSMT4">
                  <p:embed/>
                </p:oleObj>
              </mc:Choice>
              <mc:Fallback>
                <p:oleObj name="Equation" r:id="rId6" imgW="1739880" imgH="393480" progId="Equation.DSMT4">
                  <p:embed/>
                  <p:pic>
                    <p:nvPicPr>
                      <p:cNvPr id="0" name=""/>
                      <p:cNvPicPr>
                        <a:picLocks noChangeAspect="1" noChangeArrowheads="1"/>
                      </p:cNvPicPr>
                      <p:nvPr/>
                    </p:nvPicPr>
                    <p:blipFill>
                      <a:blip r:embed="rId7"/>
                      <a:srcRect/>
                      <a:stretch>
                        <a:fillRect/>
                      </a:stretch>
                    </p:blipFill>
                    <p:spPr bwMode="auto">
                      <a:xfrm>
                        <a:off x="1295400" y="2057400"/>
                        <a:ext cx="3732212" cy="84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1" name="Object 10"/>
          <p:cNvGraphicFramePr>
            <a:graphicFrameLocks noChangeAspect="1"/>
          </p:cNvGraphicFramePr>
          <p:nvPr>
            <p:extLst>
              <p:ext uri="{D42A27DB-BD31-4B8C-83A1-F6EECF244321}">
                <p14:modId xmlns:p14="http://schemas.microsoft.com/office/powerpoint/2010/main" val="3103519618"/>
              </p:ext>
            </p:extLst>
          </p:nvPr>
        </p:nvGraphicFramePr>
        <p:xfrm>
          <a:off x="1313156" y="2954044"/>
          <a:ext cx="3841750" cy="842963"/>
        </p:xfrm>
        <a:graphic>
          <a:graphicData uri="http://schemas.openxmlformats.org/presentationml/2006/ole">
            <mc:AlternateContent xmlns:mc="http://schemas.openxmlformats.org/markup-compatibility/2006">
              <mc:Choice xmlns:v="urn:schemas-microsoft-com:vml" Requires="v">
                <p:oleObj spid="_x0000_s5145" name="Equation" r:id="rId8" imgW="1790640" imgH="393480" progId="Equation.DSMT4">
                  <p:embed/>
                </p:oleObj>
              </mc:Choice>
              <mc:Fallback>
                <p:oleObj name="Equation" r:id="rId8" imgW="1790640" imgH="393480" progId="Equation.DSMT4">
                  <p:embed/>
                  <p:pic>
                    <p:nvPicPr>
                      <p:cNvPr id="0" name=""/>
                      <p:cNvPicPr>
                        <a:picLocks noChangeAspect="1" noChangeArrowheads="1"/>
                      </p:cNvPicPr>
                      <p:nvPr/>
                    </p:nvPicPr>
                    <p:blipFill>
                      <a:blip r:embed="rId9"/>
                      <a:srcRect/>
                      <a:stretch>
                        <a:fillRect/>
                      </a:stretch>
                    </p:blipFill>
                    <p:spPr bwMode="auto">
                      <a:xfrm>
                        <a:off x="1313156" y="2954044"/>
                        <a:ext cx="3841750" cy="842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2" name="Object 11"/>
          <p:cNvGraphicFramePr>
            <a:graphicFrameLocks noChangeAspect="1"/>
          </p:cNvGraphicFramePr>
          <p:nvPr>
            <p:extLst>
              <p:ext uri="{D42A27DB-BD31-4B8C-83A1-F6EECF244321}">
                <p14:modId xmlns:p14="http://schemas.microsoft.com/office/powerpoint/2010/main" val="1868212071"/>
              </p:ext>
            </p:extLst>
          </p:nvPr>
        </p:nvGraphicFramePr>
        <p:xfrm>
          <a:off x="1313156" y="3818878"/>
          <a:ext cx="4603750" cy="844550"/>
        </p:xfrm>
        <a:graphic>
          <a:graphicData uri="http://schemas.openxmlformats.org/presentationml/2006/ole">
            <mc:AlternateContent xmlns:mc="http://schemas.openxmlformats.org/markup-compatibility/2006">
              <mc:Choice xmlns:v="urn:schemas-microsoft-com:vml" Requires="v">
                <p:oleObj spid="_x0000_s5146" name="Equation" r:id="rId10" imgW="2145960" imgH="393480" progId="Equation.DSMT4">
                  <p:embed/>
                </p:oleObj>
              </mc:Choice>
              <mc:Fallback>
                <p:oleObj name="Equation" r:id="rId10" imgW="2145960" imgH="393480" progId="Equation.DSMT4">
                  <p:embed/>
                  <p:pic>
                    <p:nvPicPr>
                      <p:cNvPr id="0" name=""/>
                      <p:cNvPicPr>
                        <a:picLocks noChangeAspect="1" noChangeArrowheads="1"/>
                      </p:cNvPicPr>
                      <p:nvPr/>
                    </p:nvPicPr>
                    <p:blipFill>
                      <a:blip r:embed="rId11"/>
                      <a:srcRect/>
                      <a:stretch>
                        <a:fillRect/>
                      </a:stretch>
                    </p:blipFill>
                    <p:spPr bwMode="auto">
                      <a:xfrm>
                        <a:off x="1313156" y="3818878"/>
                        <a:ext cx="4603750" cy="84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3" name="Object 12"/>
          <p:cNvGraphicFramePr>
            <a:graphicFrameLocks noChangeAspect="1"/>
          </p:cNvGraphicFramePr>
          <p:nvPr>
            <p:extLst>
              <p:ext uri="{D42A27DB-BD31-4B8C-83A1-F6EECF244321}">
                <p14:modId xmlns:p14="http://schemas.microsoft.com/office/powerpoint/2010/main" val="2508730286"/>
              </p:ext>
            </p:extLst>
          </p:nvPr>
        </p:nvGraphicFramePr>
        <p:xfrm>
          <a:off x="1313156" y="4697766"/>
          <a:ext cx="6756400" cy="844550"/>
        </p:xfrm>
        <a:graphic>
          <a:graphicData uri="http://schemas.openxmlformats.org/presentationml/2006/ole">
            <mc:AlternateContent xmlns:mc="http://schemas.openxmlformats.org/markup-compatibility/2006">
              <mc:Choice xmlns:v="urn:schemas-microsoft-com:vml" Requires="v">
                <p:oleObj spid="_x0000_s5147" name="Equation" r:id="rId12" imgW="3149280" imgH="393480" progId="Equation.DSMT4">
                  <p:embed/>
                </p:oleObj>
              </mc:Choice>
              <mc:Fallback>
                <p:oleObj name="Equation" r:id="rId12" imgW="3149280" imgH="393480" progId="Equation.DSMT4">
                  <p:embed/>
                  <p:pic>
                    <p:nvPicPr>
                      <p:cNvPr id="0" name=""/>
                      <p:cNvPicPr>
                        <a:picLocks noChangeAspect="1" noChangeArrowheads="1"/>
                      </p:cNvPicPr>
                      <p:nvPr/>
                    </p:nvPicPr>
                    <p:blipFill>
                      <a:blip r:embed="rId13"/>
                      <a:srcRect/>
                      <a:stretch>
                        <a:fillRect/>
                      </a:stretch>
                    </p:blipFill>
                    <p:spPr bwMode="auto">
                      <a:xfrm>
                        <a:off x="1313156" y="4697766"/>
                        <a:ext cx="6756400" cy="84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6" name="Audio 5">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4"/>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1395665862"/>
      </p:ext>
    </p:extLst>
  </p:cSld>
  <p:clrMapOvr>
    <a:masterClrMapping/>
  </p:clrMapOvr>
  <mc:AlternateContent xmlns:mc="http://schemas.openxmlformats.org/markup-compatibility/2006">
    <mc:Choice xmlns:p14="http://schemas.microsoft.com/office/powerpoint/2010/main" Requires="p14">
      <p:transition spd="slow" p14:dur="2000" advTm="63350"/>
    </mc:Choice>
    <mc:Fallback>
      <p:transition spd="slow" advTm="633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3" fill="hold" display="0">
                  <p:stCondLst>
                    <p:cond delay="indefinite"/>
                  </p:stCondLst>
                  <p:endCondLst>
                    <p:cond evt="onStopAudio" delay="0">
                      <p:tgtEl>
                        <p:sldTgt/>
                      </p:tgtEl>
                    </p:cond>
                  </p:endCondLst>
                </p:cTn>
                <p:tgtEl>
                  <p:spTgt spid="6"/>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Arithmetic sequences and series</a:t>
            </a:r>
            <a:endParaRPr lang="en-CA" dirty="0"/>
          </a:p>
        </p:txBody>
      </p:sp>
      <p:sp>
        <p:nvSpPr>
          <p:cNvPr id="3" name="Content Placeholder 2"/>
          <p:cNvSpPr>
            <a:spLocks noGrp="1"/>
          </p:cNvSpPr>
          <p:nvPr>
            <p:ph idx="1"/>
          </p:nvPr>
        </p:nvSpPr>
        <p:spPr/>
        <p:txBody>
          <a:bodyPr/>
          <a:lstStyle/>
          <a:p>
            <a:r>
              <a:rPr lang="en-US" dirty="0" smtClean="0"/>
              <a:t>A sequence of the form:</a:t>
            </a:r>
          </a:p>
          <a:p>
            <a:pPr marL="0" indent="0" algn="ctr">
              <a:buNone/>
            </a:pPr>
            <a:r>
              <a:rPr lang="en-US" i="1" dirty="0" smtClean="0">
                <a:latin typeface="Times New Roman" panose="02020603050405020304" pitchFamily="18" charset="0"/>
              </a:rPr>
              <a:t>a,</a:t>
            </a:r>
            <a:r>
              <a:rPr lang="en-US" dirty="0" smtClean="0">
                <a:latin typeface="Times New Roman" panose="02020603050405020304" pitchFamily="18" charset="0"/>
              </a:rPr>
              <a:t> </a:t>
            </a:r>
            <a:r>
              <a:rPr lang="en-US" i="1" dirty="0" smtClean="0">
                <a:latin typeface="Times New Roman" panose="02020603050405020304" pitchFamily="18" charset="0"/>
              </a:rPr>
              <a:t>a</a:t>
            </a:r>
            <a:r>
              <a:rPr lang="en-US" dirty="0" smtClean="0">
                <a:latin typeface="Times New Roman" panose="02020603050405020304" pitchFamily="18" charset="0"/>
              </a:rPr>
              <a:t> + </a:t>
            </a:r>
            <a:r>
              <a:rPr lang="en-US" i="1" dirty="0" smtClean="0">
                <a:latin typeface="Times New Roman" panose="02020603050405020304" pitchFamily="18" charset="0"/>
              </a:rPr>
              <a:t>d</a:t>
            </a:r>
            <a:r>
              <a:rPr lang="en-US" dirty="0" smtClean="0">
                <a:latin typeface="Times New Roman" panose="02020603050405020304" pitchFamily="18" charset="0"/>
              </a:rPr>
              <a:t>, </a:t>
            </a:r>
            <a:r>
              <a:rPr lang="en-US" i="1" dirty="0" smtClean="0">
                <a:latin typeface="Times New Roman" panose="02020603050405020304" pitchFamily="18" charset="0"/>
              </a:rPr>
              <a:t>a</a:t>
            </a:r>
            <a:r>
              <a:rPr lang="en-US" dirty="0" smtClean="0">
                <a:latin typeface="Times New Roman" panose="02020603050405020304" pitchFamily="18" charset="0"/>
              </a:rPr>
              <a:t> + 2</a:t>
            </a:r>
            <a:r>
              <a:rPr lang="en-US" i="1" dirty="0" smtClean="0">
                <a:latin typeface="Times New Roman" panose="02020603050405020304" pitchFamily="18" charset="0"/>
              </a:rPr>
              <a:t>d</a:t>
            </a:r>
            <a:r>
              <a:rPr lang="en-US" dirty="0" smtClean="0">
                <a:latin typeface="Times New Roman" panose="02020603050405020304" pitchFamily="18" charset="0"/>
              </a:rPr>
              <a:t>, </a:t>
            </a:r>
            <a:r>
              <a:rPr lang="en-US" i="1" dirty="0" smtClean="0">
                <a:latin typeface="Times New Roman" panose="02020603050405020304" pitchFamily="18" charset="0"/>
              </a:rPr>
              <a:t>a</a:t>
            </a:r>
            <a:r>
              <a:rPr lang="en-US" dirty="0" smtClean="0">
                <a:latin typeface="Times New Roman" panose="02020603050405020304" pitchFamily="18" charset="0"/>
              </a:rPr>
              <a:t> + 3</a:t>
            </a:r>
            <a:r>
              <a:rPr lang="en-US" i="1" dirty="0" smtClean="0">
                <a:latin typeface="Times New Roman" panose="02020603050405020304" pitchFamily="18" charset="0"/>
              </a:rPr>
              <a:t>d</a:t>
            </a:r>
            <a:r>
              <a:rPr lang="en-US" dirty="0" smtClean="0">
                <a:latin typeface="Times New Roman" panose="02020603050405020304" pitchFamily="18" charset="0"/>
              </a:rPr>
              <a:t>, …, </a:t>
            </a:r>
            <a:r>
              <a:rPr lang="en-US" i="1" dirty="0" smtClean="0">
                <a:latin typeface="Times New Roman" panose="02020603050405020304" pitchFamily="18" charset="0"/>
              </a:rPr>
              <a:t>a</a:t>
            </a:r>
            <a:r>
              <a:rPr lang="en-US" dirty="0" smtClean="0">
                <a:latin typeface="Times New Roman" panose="02020603050405020304" pitchFamily="18" charset="0"/>
              </a:rPr>
              <a:t> + </a:t>
            </a:r>
            <a:r>
              <a:rPr lang="en-US" i="1" dirty="0" err="1" smtClean="0">
                <a:latin typeface="Times New Roman" panose="02020603050405020304" pitchFamily="18" charset="0"/>
              </a:rPr>
              <a:t>nd</a:t>
            </a:r>
            <a:endParaRPr lang="en-US" i="1" dirty="0">
              <a:latin typeface="Times New Roman" panose="02020603050405020304" pitchFamily="18" charset="0"/>
            </a:endParaRPr>
          </a:p>
          <a:p>
            <a:pPr marL="0" indent="0">
              <a:buNone/>
            </a:pPr>
            <a:r>
              <a:rPr lang="en-US" i="1" dirty="0" smtClean="0"/>
              <a:t>     </a:t>
            </a:r>
            <a:r>
              <a:rPr lang="en-US" dirty="0" smtClean="0"/>
              <a:t>is said to be an arithmetic sequence</a:t>
            </a:r>
          </a:p>
          <a:p>
            <a:pPr lvl="1"/>
            <a:r>
              <a:rPr lang="en-US" dirty="0" smtClean="0"/>
              <a:t>Each subsequent term is </a:t>
            </a:r>
            <a:r>
              <a:rPr lang="en-US" i="1" dirty="0" smtClean="0"/>
              <a:t>d</a:t>
            </a:r>
            <a:r>
              <a:rPr lang="en-US" dirty="0" smtClean="0"/>
              <a:t> larger than the previous</a:t>
            </a:r>
            <a:endParaRPr lang="en-US" dirty="0"/>
          </a:p>
          <a:p>
            <a:pPr lvl="1"/>
            <a:endParaRPr lang="en-US" dirty="0" smtClean="0">
              <a:latin typeface="Times New Roman" panose="02020603050405020304" pitchFamily="18" charset="0"/>
            </a:endParaRPr>
          </a:p>
          <a:p>
            <a:r>
              <a:rPr lang="en-US" dirty="0" smtClean="0"/>
              <a:t>For example,</a:t>
            </a:r>
            <a:endParaRPr lang="en-US" i="1" dirty="0" smtClean="0"/>
          </a:p>
          <a:p>
            <a:pPr marL="0" indent="0" algn="ctr">
              <a:buNone/>
            </a:pPr>
            <a:r>
              <a:rPr lang="en-US" dirty="0" smtClean="0">
                <a:latin typeface="Times New Roman" panose="02020603050405020304" pitchFamily="18" charset="0"/>
              </a:rPr>
              <a:t>3, 5, 7, 9, 11, 13, 15, …, 101</a:t>
            </a:r>
            <a:endParaRPr lang="en-US" dirty="0">
              <a:latin typeface="Times New Roman" panose="02020603050405020304" pitchFamily="18" charset="0"/>
            </a:endParaRPr>
          </a:p>
          <a:p>
            <a:pPr lvl="1"/>
            <a:r>
              <a:rPr lang="en-US" dirty="0" smtClean="0"/>
              <a:t>In this case, </a:t>
            </a:r>
            <a:r>
              <a:rPr lang="en-US" i="1" dirty="0" smtClean="0">
                <a:latin typeface="Times New Roman" panose="02020603050405020304" pitchFamily="18" charset="0"/>
              </a:rPr>
              <a:t>a</a:t>
            </a:r>
            <a:r>
              <a:rPr lang="en-US" dirty="0" smtClean="0">
                <a:latin typeface="Times New Roman" panose="02020603050405020304" pitchFamily="18" charset="0"/>
              </a:rPr>
              <a:t> = 3</a:t>
            </a:r>
            <a:r>
              <a:rPr lang="en-US" i="1" dirty="0" smtClean="0">
                <a:latin typeface="Times New Roman" panose="02020603050405020304" pitchFamily="18" charset="0"/>
              </a:rPr>
              <a:t>, d</a:t>
            </a:r>
            <a:r>
              <a:rPr lang="en-US" dirty="0" smtClean="0">
                <a:latin typeface="Times New Roman" panose="02020603050405020304" pitchFamily="18" charset="0"/>
              </a:rPr>
              <a:t> = 2 </a:t>
            </a:r>
            <a:r>
              <a:rPr lang="en-US" dirty="0" smtClean="0"/>
              <a:t>and</a:t>
            </a:r>
            <a:r>
              <a:rPr lang="en-US" dirty="0" smtClean="0">
                <a:latin typeface="Times New Roman" panose="02020603050405020304" pitchFamily="18" charset="0"/>
              </a:rPr>
              <a:t> </a:t>
            </a:r>
            <a:r>
              <a:rPr lang="en-US" i="1" dirty="0" smtClean="0">
                <a:latin typeface="Times New Roman" panose="02020603050405020304" pitchFamily="18" charset="0"/>
              </a:rPr>
              <a:t>n</a:t>
            </a:r>
            <a:r>
              <a:rPr lang="en-US" dirty="0" smtClean="0">
                <a:latin typeface="Times New Roman" panose="02020603050405020304" pitchFamily="18" charset="0"/>
              </a:rPr>
              <a:t> = 49</a:t>
            </a:r>
          </a:p>
          <a:p>
            <a:pPr lvl="1"/>
            <a:r>
              <a:rPr lang="en-US" dirty="0" smtClean="0"/>
              <a:t>To find </a:t>
            </a:r>
            <a:r>
              <a:rPr lang="en-US" i="1" dirty="0" smtClean="0">
                <a:latin typeface="Times New Roman" panose="02020603050405020304" pitchFamily="18" charset="0"/>
              </a:rPr>
              <a:t>n</a:t>
            </a:r>
            <a:r>
              <a:rPr lang="en-US" dirty="0" smtClean="0"/>
              <a:t>, just solve </a:t>
            </a:r>
            <a:r>
              <a:rPr lang="en-US" dirty="0" smtClean="0">
                <a:latin typeface="Times New Roman" panose="02020603050405020304" pitchFamily="18" charset="0"/>
              </a:rPr>
              <a:t>3 + 2</a:t>
            </a:r>
            <a:r>
              <a:rPr lang="en-US" i="1" dirty="0" smtClean="0">
                <a:latin typeface="Times New Roman" panose="02020603050405020304" pitchFamily="18" charset="0"/>
              </a:rPr>
              <a:t>n</a:t>
            </a:r>
            <a:r>
              <a:rPr lang="en-US" dirty="0" smtClean="0">
                <a:latin typeface="Times New Roman" panose="02020603050405020304" pitchFamily="18" charset="0"/>
              </a:rPr>
              <a:t> = 101</a:t>
            </a:r>
          </a:p>
        </p:txBody>
      </p:sp>
      <p:sp>
        <p:nvSpPr>
          <p:cNvPr id="9" name="Footer Placeholder 8"/>
          <p:cNvSpPr>
            <a:spLocks noGrp="1"/>
          </p:cNvSpPr>
          <p:nvPr>
            <p:ph type="ftr" sz="quarter" idx="11"/>
          </p:nvPr>
        </p:nvSpPr>
        <p:spPr/>
        <p:txBody>
          <a:bodyPr/>
          <a:lstStyle/>
          <a:p>
            <a:r>
              <a:rPr lang="en-CA" smtClean="0"/>
              <a:t>Sequences, sums and series</a:t>
            </a:r>
            <a:endParaRPr lang="en-CA"/>
          </a:p>
        </p:txBody>
      </p:sp>
      <p:sp>
        <p:nvSpPr>
          <p:cNvPr id="4" name="Slide Number Placeholder 3"/>
          <p:cNvSpPr>
            <a:spLocks noGrp="1"/>
          </p:cNvSpPr>
          <p:nvPr>
            <p:ph type="sldNum" sz="quarter" idx="12"/>
          </p:nvPr>
        </p:nvSpPr>
        <p:spPr/>
        <p:txBody>
          <a:bodyPr/>
          <a:lstStyle/>
          <a:p>
            <a:fld id="{42EF6DC8-DA9C-4533-8A40-BB00A2545AF8}" type="slidenum">
              <a:rPr lang="en-CA" smtClean="0"/>
              <a:pPr/>
              <a:t>7</a:t>
            </a:fld>
            <a:endParaRPr lang="en-CA"/>
          </a:p>
        </p:txBody>
      </p:sp>
      <p:pic>
        <p:nvPicPr>
          <p:cNvPr id="6" name="Audio 5">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1030139403"/>
      </p:ext>
    </p:extLst>
  </p:cSld>
  <p:clrMapOvr>
    <a:masterClrMapping/>
  </p:clrMapOvr>
  <mc:AlternateContent xmlns:mc="http://schemas.openxmlformats.org/markup-compatibility/2006">
    <mc:Choice xmlns:p14="http://schemas.microsoft.com/office/powerpoint/2010/main" Requires="p14">
      <p:transition spd="slow" p14:dur="2000" advTm="72718"/>
    </mc:Choice>
    <mc:Fallback>
      <p:transition spd="slow" advTm="727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5" fill="hold" display="0">
                  <p:stCondLst>
                    <p:cond delay="indefinite"/>
                  </p:stCondLst>
                  <p:endCondLst>
                    <p:cond evt="onStopAudio" delay="0">
                      <p:tgtEl>
                        <p:sldTgt/>
                      </p:tgtEl>
                    </p:cond>
                  </p:endCondLst>
                </p:cTn>
                <p:tgtEl>
                  <p:spTgt spid="6"/>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Arithmetic sequences and series</a:t>
            </a:r>
            <a:endParaRPr lang="en-CA" dirty="0"/>
          </a:p>
        </p:txBody>
      </p:sp>
      <p:sp>
        <p:nvSpPr>
          <p:cNvPr id="3" name="Content Placeholder 2"/>
          <p:cNvSpPr>
            <a:spLocks noGrp="1"/>
          </p:cNvSpPr>
          <p:nvPr>
            <p:ph idx="1"/>
          </p:nvPr>
        </p:nvSpPr>
        <p:spPr/>
        <p:txBody>
          <a:bodyPr/>
          <a:lstStyle/>
          <a:p>
            <a:r>
              <a:rPr lang="en-US" dirty="0" smtClean="0"/>
              <a:t>An arithmetic sum is the sum of an arithmetic sequence:</a:t>
            </a:r>
            <a:endParaRPr lang="en-US" dirty="0" smtClean="0"/>
          </a:p>
          <a:p>
            <a:pPr marL="0" indent="0" algn="ctr">
              <a:buNone/>
            </a:pPr>
            <a:r>
              <a:rPr lang="en-US" i="1" dirty="0" smtClean="0">
                <a:latin typeface="Times New Roman" panose="02020603050405020304" pitchFamily="18" charset="0"/>
              </a:rPr>
              <a:t>a +</a:t>
            </a:r>
            <a:r>
              <a:rPr lang="en-US" dirty="0" smtClean="0">
                <a:latin typeface="Times New Roman" panose="02020603050405020304" pitchFamily="18" charset="0"/>
              </a:rPr>
              <a:t> (</a:t>
            </a:r>
            <a:r>
              <a:rPr lang="en-US" i="1" dirty="0" smtClean="0">
                <a:latin typeface="Times New Roman" panose="02020603050405020304" pitchFamily="18" charset="0"/>
              </a:rPr>
              <a:t>a</a:t>
            </a:r>
            <a:r>
              <a:rPr lang="en-US" dirty="0" smtClean="0">
                <a:latin typeface="Times New Roman" panose="02020603050405020304" pitchFamily="18" charset="0"/>
              </a:rPr>
              <a:t> + </a:t>
            </a:r>
            <a:r>
              <a:rPr lang="en-US" i="1" dirty="0" smtClean="0">
                <a:latin typeface="Times New Roman" panose="02020603050405020304" pitchFamily="18" charset="0"/>
              </a:rPr>
              <a:t>d</a:t>
            </a:r>
            <a:r>
              <a:rPr lang="en-US" dirty="0" smtClean="0">
                <a:latin typeface="Times New Roman" panose="02020603050405020304" pitchFamily="18" charset="0"/>
              </a:rPr>
              <a:t>) </a:t>
            </a:r>
            <a:r>
              <a:rPr lang="en-US" i="1" dirty="0" smtClean="0">
                <a:latin typeface="Times New Roman" panose="02020603050405020304" pitchFamily="18" charset="0"/>
              </a:rPr>
              <a:t>+</a:t>
            </a:r>
            <a:r>
              <a:rPr lang="en-US" dirty="0" smtClean="0">
                <a:latin typeface="Times New Roman" panose="02020603050405020304" pitchFamily="18" charset="0"/>
              </a:rPr>
              <a:t> (</a:t>
            </a:r>
            <a:r>
              <a:rPr lang="en-US" i="1" dirty="0" smtClean="0">
                <a:latin typeface="Times New Roman" panose="02020603050405020304" pitchFamily="18" charset="0"/>
              </a:rPr>
              <a:t>a</a:t>
            </a:r>
            <a:r>
              <a:rPr lang="en-US" dirty="0" smtClean="0">
                <a:latin typeface="Times New Roman" panose="02020603050405020304" pitchFamily="18" charset="0"/>
              </a:rPr>
              <a:t> + 2</a:t>
            </a:r>
            <a:r>
              <a:rPr lang="en-US" i="1" dirty="0" smtClean="0">
                <a:latin typeface="Times New Roman" panose="02020603050405020304" pitchFamily="18" charset="0"/>
              </a:rPr>
              <a:t>d</a:t>
            </a:r>
            <a:r>
              <a:rPr lang="en-US" dirty="0" smtClean="0">
                <a:latin typeface="Times New Roman" panose="02020603050405020304" pitchFamily="18" charset="0"/>
              </a:rPr>
              <a:t>) </a:t>
            </a:r>
            <a:r>
              <a:rPr lang="en-US" i="1" dirty="0">
                <a:latin typeface="Times New Roman" panose="02020603050405020304" pitchFamily="18" charset="0"/>
              </a:rPr>
              <a:t>+</a:t>
            </a:r>
            <a:r>
              <a:rPr lang="en-US" dirty="0">
                <a:latin typeface="Times New Roman" panose="02020603050405020304" pitchFamily="18" charset="0"/>
              </a:rPr>
              <a:t> </a:t>
            </a:r>
            <a:r>
              <a:rPr lang="en-US" dirty="0" smtClean="0">
                <a:latin typeface="Times New Roman" panose="02020603050405020304" pitchFamily="18" charset="0"/>
              </a:rPr>
              <a:t>(</a:t>
            </a:r>
            <a:r>
              <a:rPr lang="en-US" i="1" dirty="0" smtClean="0">
                <a:latin typeface="Times New Roman" panose="02020603050405020304" pitchFamily="18" charset="0"/>
              </a:rPr>
              <a:t>a</a:t>
            </a:r>
            <a:r>
              <a:rPr lang="en-US" dirty="0" smtClean="0">
                <a:latin typeface="Times New Roman" panose="02020603050405020304" pitchFamily="18" charset="0"/>
              </a:rPr>
              <a:t> + 3</a:t>
            </a:r>
            <a:r>
              <a:rPr lang="en-US" i="1" dirty="0" smtClean="0">
                <a:latin typeface="Times New Roman" panose="02020603050405020304" pitchFamily="18" charset="0"/>
              </a:rPr>
              <a:t>d</a:t>
            </a:r>
            <a:r>
              <a:rPr lang="en-US" dirty="0">
                <a:latin typeface="Times New Roman" panose="02020603050405020304" pitchFamily="18" charset="0"/>
              </a:rPr>
              <a:t> ) </a:t>
            </a:r>
            <a:r>
              <a:rPr lang="en-US" i="1" dirty="0" smtClean="0">
                <a:latin typeface="Times New Roman" panose="02020603050405020304" pitchFamily="18" charset="0"/>
              </a:rPr>
              <a:t>+ </a:t>
            </a:r>
            <a:r>
              <a:rPr lang="en-US" dirty="0" smtClean="0">
                <a:latin typeface="Times New Roman" panose="02020603050405020304" pitchFamily="18" charset="0"/>
              </a:rPr>
              <a:t>⋯ + (</a:t>
            </a:r>
            <a:r>
              <a:rPr lang="en-US" i="1" dirty="0" smtClean="0">
                <a:latin typeface="Times New Roman" panose="02020603050405020304" pitchFamily="18" charset="0"/>
              </a:rPr>
              <a:t>a</a:t>
            </a:r>
            <a:r>
              <a:rPr lang="en-US" dirty="0" smtClean="0">
                <a:latin typeface="Times New Roman" panose="02020603050405020304" pitchFamily="18" charset="0"/>
              </a:rPr>
              <a:t> + </a:t>
            </a:r>
            <a:r>
              <a:rPr lang="en-US" i="1" dirty="0" err="1" smtClean="0">
                <a:latin typeface="Times New Roman" panose="02020603050405020304" pitchFamily="18" charset="0"/>
              </a:rPr>
              <a:t>nd</a:t>
            </a:r>
            <a:r>
              <a:rPr lang="en-US" dirty="0" smtClean="0">
                <a:latin typeface="Times New Roman" panose="02020603050405020304" pitchFamily="18" charset="0"/>
              </a:rPr>
              <a:t>)</a:t>
            </a:r>
            <a:endParaRPr lang="en-US" i="1" dirty="0">
              <a:latin typeface="Times New Roman" panose="02020603050405020304" pitchFamily="18" charset="0"/>
            </a:endParaRPr>
          </a:p>
          <a:p>
            <a:pPr marL="0" indent="0">
              <a:buNone/>
            </a:pPr>
            <a:endParaRPr lang="en-US" i="1" dirty="0" smtClean="0">
              <a:latin typeface="Times New Roman" panose="02020603050405020304" pitchFamily="18" charset="0"/>
            </a:endParaRPr>
          </a:p>
          <a:p>
            <a:pPr lvl="1"/>
            <a:r>
              <a:rPr lang="en-US" dirty="0" smtClean="0">
                <a:latin typeface="Times New Roman" panose="02020603050405020304" pitchFamily="18" charset="0"/>
              </a:rPr>
              <a:t>Note that we can factor out (</a:t>
            </a:r>
            <a:r>
              <a:rPr lang="en-US" i="1" dirty="0" smtClean="0">
                <a:latin typeface="Times New Roman" panose="02020603050405020304" pitchFamily="18" charset="0"/>
              </a:rPr>
              <a:t>n</a:t>
            </a:r>
            <a:r>
              <a:rPr lang="en-US" dirty="0" smtClean="0">
                <a:latin typeface="Times New Roman" panose="02020603050405020304" pitchFamily="18" charset="0"/>
              </a:rPr>
              <a:t> + 1) </a:t>
            </a:r>
            <a:r>
              <a:rPr lang="en-US" i="1" dirty="0" smtClean="0">
                <a:latin typeface="Times New Roman" panose="02020603050405020304" pitchFamily="18" charset="0"/>
              </a:rPr>
              <a:t>a</a:t>
            </a:r>
            <a:endParaRPr lang="en-US" dirty="0">
              <a:latin typeface="Times New Roman" panose="02020603050405020304" pitchFamily="18" charset="0"/>
            </a:endParaRPr>
          </a:p>
          <a:p>
            <a:pPr marL="0" indent="0" algn="ctr">
              <a:buNone/>
            </a:pPr>
            <a:r>
              <a:rPr lang="en-US" i="1" dirty="0">
                <a:latin typeface="Times New Roman" panose="02020603050405020304" pitchFamily="18" charset="0"/>
              </a:rPr>
              <a:t>a +</a:t>
            </a:r>
            <a:r>
              <a:rPr lang="en-US" dirty="0">
                <a:latin typeface="Times New Roman" panose="02020603050405020304" pitchFamily="18" charset="0"/>
              </a:rPr>
              <a:t> (</a:t>
            </a:r>
            <a:r>
              <a:rPr lang="en-US" i="1" dirty="0">
                <a:latin typeface="Times New Roman" panose="02020603050405020304" pitchFamily="18" charset="0"/>
              </a:rPr>
              <a:t>a</a:t>
            </a:r>
            <a:r>
              <a:rPr lang="en-US" dirty="0">
                <a:latin typeface="Times New Roman" panose="02020603050405020304" pitchFamily="18" charset="0"/>
              </a:rPr>
              <a:t> + </a:t>
            </a:r>
            <a:r>
              <a:rPr lang="en-US" i="1" dirty="0">
                <a:latin typeface="Times New Roman" panose="02020603050405020304" pitchFamily="18" charset="0"/>
              </a:rPr>
              <a:t>d</a:t>
            </a:r>
            <a:r>
              <a:rPr lang="en-US" dirty="0">
                <a:latin typeface="Times New Roman" panose="02020603050405020304" pitchFamily="18" charset="0"/>
              </a:rPr>
              <a:t>) </a:t>
            </a:r>
            <a:r>
              <a:rPr lang="en-US" i="1" dirty="0">
                <a:latin typeface="Times New Roman" panose="02020603050405020304" pitchFamily="18" charset="0"/>
              </a:rPr>
              <a:t>+</a:t>
            </a:r>
            <a:r>
              <a:rPr lang="en-US" dirty="0">
                <a:latin typeface="Times New Roman" panose="02020603050405020304" pitchFamily="18" charset="0"/>
              </a:rPr>
              <a:t> (</a:t>
            </a:r>
            <a:r>
              <a:rPr lang="en-US" i="1" dirty="0">
                <a:latin typeface="Times New Roman" panose="02020603050405020304" pitchFamily="18" charset="0"/>
              </a:rPr>
              <a:t>a</a:t>
            </a:r>
            <a:r>
              <a:rPr lang="en-US" dirty="0">
                <a:latin typeface="Times New Roman" panose="02020603050405020304" pitchFamily="18" charset="0"/>
              </a:rPr>
              <a:t> + 2</a:t>
            </a:r>
            <a:r>
              <a:rPr lang="en-US" i="1" dirty="0">
                <a:latin typeface="Times New Roman" panose="02020603050405020304" pitchFamily="18" charset="0"/>
              </a:rPr>
              <a:t>d</a:t>
            </a:r>
            <a:r>
              <a:rPr lang="en-US" dirty="0">
                <a:latin typeface="Times New Roman" panose="02020603050405020304" pitchFamily="18" charset="0"/>
              </a:rPr>
              <a:t>) </a:t>
            </a:r>
            <a:r>
              <a:rPr lang="en-US" i="1" dirty="0">
                <a:latin typeface="Times New Roman" panose="02020603050405020304" pitchFamily="18" charset="0"/>
              </a:rPr>
              <a:t>+</a:t>
            </a:r>
            <a:r>
              <a:rPr lang="en-US" dirty="0">
                <a:latin typeface="Times New Roman" panose="02020603050405020304" pitchFamily="18" charset="0"/>
              </a:rPr>
              <a:t> (</a:t>
            </a:r>
            <a:r>
              <a:rPr lang="en-US" i="1" dirty="0">
                <a:latin typeface="Times New Roman" panose="02020603050405020304" pitchFamily="18" charset="0"/>
              </a:rPr>
              <a:t>a</a:t>
            </a:r>
            <a:r>
              <a:rPr lang="en-US" dirty="0">
                <a:latin typeface="Times New Roman" panose="02020603050405020304" pitchFamily="18" charset="0"/>
              </a:rPr>
              <a:t> + 3</a:t>
            </a:r>
            <a:r>
              <a:rPr lang="en-US" i="1" dirty="0">
                <a:latin typeface="Times New Roman" panose="02020603050405020304" pitchFamily="18" charset="0"/>
              </a:rPr>
              <a:t>d</a:t>
            </a:r>
            <a:r>
              <a:rPr lang="en-US" dirty="0">
                <a:latin typeface="Times New Roman" panose="02020603050405020304" pitchFamily="18" charset="0"/>
              </a:rPr>
              <a:t> ) </a:t>
            </a:r>
            <a:r>
              <a:rPr lang="en-US" i="1" dirty="0">
                <a:latin typeface="Times New Roman" panose="02020603050405020304" pitchFamily="18" charset="0"/>
              </a:rPr>
              <a:t>+ </a:t>
            </a:r>
            <a:r>
              <a:rPr lang="en-US" dirty="0">
                <a:latin typeface="Times New Roman" panose="02020603050405020304" pitchFamily="18" charset="0"/>
              </a:rPr>
              <a:t>⋯ + (</a:t>
            </a:r>
            <a:r>
              <a:rPr lang="en-US" i="1" dirty="0">
                <a:latin typeface="Times New Roman" panose="02020603050405020304" pitchFamily="18" charset="0"/>
              </a:rPr>
              <a:t>a</a:t>
            </a:r>
            <a:r>
              <a:rPr lang="en-US" dirty="0">
                <a:latin typeface="Times New Roman" panose="02020603050405020304" pitchFamily="18" charset="0"/>
              </a:rPr>
              <a:t> + </a:t>
            </a:r>
            <a:r>
              <a:rPr lang="en-US" i="1" dirty="0" err="1">
                <a:latin typeface="Times New Roman" panose="02020603050405020304" pitchFamily="18" charset="0"/>
              </a:rPr>
              <a:t>nd</a:t>
            </a:r>
            <a:r>
              <a:rPr lang="en-US" dirty="0">
                <a:latin typeface="Times New Roman" panose="02020603050405020304" pitchFamily="18" charset="0"/>
              </a:rPr>
              <a:t>)</a:t>
            </a:r>
            <a:endParaRPr lang="en-US" i="1" dirty="0">
              <a:latin typeface="Times New Roman" panose="02020603050405020304" pitchFamily="18" charset="0"/>
            </a:endParaRPr>
          </a:p>
          <a:p>
            <a:pPr marL="0" indent="0" algn="ctr">
              <a:buNone/>
            </a:pPr>
            <a:r>
              <a:rPr lang="en-US" dirty="0" smtClean="0">
                <a:latin typeface="Times New Roman" panose="02020603050405020304" pitchFamily="18" charset="0"/>
              </a:rPr>
              <a:t>  = (</a:t>
            </a:r>
            <a:r>
              <a:rPr lang="en-US" i="1" dirty="0" smtClean="0">
                <a:latin typeface="Times New Roman" panose="02020603050405020304" pitchFamily="18" charset="0"/>
              </a:rPr>
              <a:t>n</a:t>
            </a:r>
            <a:r>
              <a:rPr lang="en-US" dirty="0" smtClean="0">
                <a:latin typeface="Times New Roman" panose="02020603050405020304" pitchFamily="18" charset="0"/>
              </a:rPr>
              <a:t> + 1) </a:t>
            </a:r>
            <a:r>
              <a:rPr lang="en-US" i="1" dirty="0" smtClean="0">
                <a:latin typeface="Times New Roman" panose="02020603050405020304" pitchFamily="18" charset="0"/>
              </a:rPr>
              <a:t>a</a:t>
            </a:r>
            <a:r>
              <a:rPr lang="en-US" dirty="0" smtClean="0">
                <a:latin typeface="Times New Roman" panose="02020603050405020304" pitchFamily="18" charset="0"/>
              </a:rPr>
              <a:t> + (0 + </a:t>
            </a:r>
            <a:r>
              <a:rPr lang="en-US" i="1" dirty="0" smtClean="0">
                <a:latin typeface="Times New Roman" panose="02020603050405020304" pitchFamily="18" charset="0"/>
              </a:rPr>
              <a:t>d</a:t>
            </a:r>
            <a:r>
              <a:rPr lang="en-US" dirty="0" smtClean="0">
                <a:latin typeface="Times New Roman" panose="02020603050405020304" pitchFamily="18" charset="0"/>
              </a:rPr>
              <a:t> + 2</a:t>
            </a:r>
            <a:r>
              <a:rPr lang="en-US" i="1" dirty="0" smtClean="0">
                <a:latin typeface="Times New Roman" panose="02020603050405020304" pitchFamily="18" charset="0"/>
              </a:rPr>
              <a:t>d</a:t>
            </a:r>
            <a:r>
              <a:rPr lang="en-US" dirty="0" smtClean="0">
                <a:latin typeface="Times New Roman" panose="02020603050405020304" pitchFamily="18" charset="0"/>
              </a:rPr>
              <a:t> + 3</a:t>
            </a:r>
            <a:r>
              <a:rPr lang="en-US" i="1" dirty="0" smtClean="0">
                <a:latin typeface="Times New Roman" panose="02020603050405020304" pitchFamily="18" charset="0"/>
              </a:rPr>
              <a:t>d</a:t>
            </a:r>
            <a:r>
              <a:rPr lang="en-US" dirty="0" smtClean="0">
                <a:latin typeface="Times New Roman" panose="02020603050405020304" pitchFamily="18" charset="0"/>
              </a:rPr>
              <a:t> + ⋯ </a:t>
            </a:r>
            <a:r>
              <a:rPr lang="en-US" dirty="0">
                <a:latin typeface="Times New Roman" panose="02020603050405020304" pitchFamily="18" charset="0"/>
              </a:rPr>
              <a:t>+ </a:t>
            </a:r>
            <a:r>
              <a:rPr lang="en-US" i="1" dirty="0" err="1" smtClean="0">
                <a:latin typeface="Times New Roman" panose="02020603050405020304" pitchFamily="18" charset="0"/>
              </a:rPr>
              <a:t>nd</a:t>
            </a:r>
            <a:r>
              <a:rPr lang="en-US" dirty="0" smtClean="0">
                <a:latin typeface="Times New Roman" panose="02020603050405020304" pitchFamily="18" charset="0"/>
              </a:rPr>
              <a:t>)</a:t>
            </a:r>
            <a:endParaRPr lang="en-US" i="1" dirty="0" smtClean="0">
              <a:latin typeface="Times New Roman" panose="02020603050405020304" pitchFamily="18" charset="0"/>
            </a:endParaRPr>
          </a:p>
          <a:p>
            <a:pPr lvl="1"/>
            <a:r>
              <a:rPr lang="en-US" dirty="0" smtClean="0">
                <a:latin typeface="Times New Roman" panose="02020603050405020304" pitchFamily="18" charset="0"/>
              </a:rPr>
              <a:t>Now, we can factor out a </a:t>
            </a:r>
            <a:r>
              <a:rPr lang="en-US" i="1" dirty="0" smtClean="0">
                <a:latin typeface="Times New Roman" panose="02020603050405020304" pitchFamily="18" charset="0"/>
              </a:rPr>
              <a:t>d</a:t>
            </a:r>
            <a:r>
              <a:rPr lang="en-US" dirty="0" smtClean="0">
                <a:latin typeface="Times New Roman" panose="02020603050405020304" pitchFamily="18" charset="0"/>
              </a:rPr>
              <a:t>:</a:t>
            </a:r>
            <a:endParaRPr lang="en-US" dirty="0">
              <a:latin typeface="Times New Roman" panose="02020603050405020304" pitchFamily="18" charset="0"/>
            </a:endParaRPr>
          </a:p>
          <a:p>
            <a:pPr marL="0" indent="0" algn="ctr">
              <a:buNone/>
            </a:pPr>
            <a:r>
              <a:rPr lang="en-US" dirty="0" smtClean="0">
                <a:latin typeface="Times New Roman" panose="02020603050405020304" pitchFamily="18" charset="0"/>
              </a:rPr>
              <a:t>= </a:t>
            </a:r>
            <a:r>
              <a:rPr lang="en-US" dirty="0">
                <a:latin typeface="Times New Roman" panose="02020603050405020304" pitchFamily="18" charset="0"/>
              </a:rPr>
              <a:t>(</a:t>
            </a:r>
            <a:r>
              <a:rPr lang="en-US" i="1" dirty="0">
                <a:latin typeface="Times New Roman" panose="02020603050405020304" pitchFamily="18" charset="0"/>
              </a:rPr>
              <a:t>n</a:t>
            </a:r>
            <a:r>
              <a:rPr lang="en-US" dirty="0">
                <a:latin typeface="Times New Roman" panose="02020603050405020304" pitchFamily="18" charset="0"/>
              </a:rPr>
              <a:t> + 1</a:t>
            </a:r>
            <a:r>
              <a:rPr lang="en-US" dirty="0" smtClean="0">
                <a:latin typeface="Times New Roman" panose="02020603050405020304" pitchFamily="18" charset="0"/>
              </a:rPr>
              <a:t>) </a:t>
            </a:r>
            <a:r>
              <a:rPr lang="en-US" i="1" dirty="0" smtClean="0">
                <a:latin typeface="Times New Roman" panose="02020603050405020304" pitchFamily="18" charset="0"/>
              </a:rPr>
              <a:t>a</a:t>
            </a:r>
            <a:r>
              <a:rPr lang="en-US" dirty="0" smtClean="0">
                <a:latin typeface="Times New Roman" panose="02020603050405020304" pitchFamily="18" charset="0"/>
              </a:rPr>
              <a:t> </a:t>
            </a:r>
            <a:r>
              <a:rPr lang="en-US" dirty="0">
                <a:latin typeface="Times New Roman" panose="02020603050405020304" pitchFamily="18" charset="0"/>
              </a:rPr>
              <a:t>+ </a:t>
            </a:r>
            <a:r>
              <a:rPr lang="en-US" i="1" dirty="0" smtClean="0">
                <a:latin typeface="Times New Roman" panose="02020603050405020304" pitchFamily="18" charset="0"/>
              </a:rPr>
              <a:t>d </a:t>
            </a:r>
            <a:r>
              <a:rPr lang="en-US" dirty="0" smtClean="0">
                <a:latin typeface="Times New Roman" panose="02020603050405020304" pitchFamily="18" charset="0"/>
              </a:rPr>
              <a:t>(0 </a:t>
            </a:r>
            <a:r>
              <a:rPr lang="en-US" dirty="0">
                <a:latin typeface="Times New Roman" panose="02020603050405020304" pitchFamily="18" charset="0"/>
              </a:rPr>
              <a:t>+ </a:t>
            </a:r>
            <a:r>
              <a:rPr lang="en-US" dirty="0" smtClean="0">
                <a:latin typeface="Times New Roman" panose="02020603050405020304" pitchFamily="18" charset="0"/>
              </a:rPr>
              <a:t>1 </a:t>
            </a:r>
            <a:r>
              <a:rPr lang="en-US" dirty="0">
                <a:latin typeface="Times New Roman" panose="02020603050405020304" pitchFamily="18" charset="0"/>
              </a:rPr>
              <a:t>+ </a:t>
            </a:r>
            <a:r>
              <a:rPr lang="en-US" dirty="0" smtClean="0">
                <a:latin typeface="Times New Roman" panose="02020603050405020304" pitchFamily="18" charset="0"/>
              </a:rPr>
              <a:t>2 </a:t>
            </a:r>
            <a:r>
              <a:rPr lang="en-US" dirty="0">
                <a:latin typeface="Times New Roman" panose="02020603050405020304" pitchFamily="18" charset="0"/>
              </a:rPr>
              <a:t>+ </a:t>
            </a:r>
            <a:r>
              <a:rPr lang="en-US" dirty="0" smtClean="0">
                <a:latin typeface="Times New Roman" panose="02020603050405020304" pitchFamily="18" charset="0"/>
              </a:rPr>
              <a:t>3 </a:t>
            </a:r>
            <a:r>
              <a:rPr lang="en-US" dirty="0">
                <a:latin typeface="Times New Roman" panose="02020603050405020304" pitchFamily="18" charset="0"/>
              </a:rPr>
              <a:t>+ ⋯ + </a:t>
            </a:r>
            <a:r>
              <a:rPr lang="en-US" i="1" dirty="0" smtClean="0">
                <a:latin typeface="Times New Roman" panose="02020603050405020304" pitchFamily="18" charset="0"/>
              </a:rPr>
              <a:t>n</a:t>
            </a:r>
            <a:r>
              <a:rPr lang="en-US" dirty="0" smtClean="0">
                <a:latin typeface="Times New Roman" panose="02020603050405020304" pitchFamily="18" charset="0"/>
              </a:rPr>
              <a:t>)</a:t>
            </a:r>
            <a:endParaRPr lang="en-US" dirty="0">
              <a:latin typeface="Times New Roman" panose="02020603050405020304" pitchFamily="18" charset="0"/>
            </a:endParaRPr>
          </a:p>
          <a:p>
            <a:pPr marL="0" indent="0" algn="ctr">
              <a:buNone/>
            </a:pPr>
            <a:endParaRPr lang="en-US" dirty="0" smtClean="0">
              <a:latin typeface="Times New Roman" panose="02020603050405020304" pitchFamily="18" charset="0"/>
            </a:endParaRPr>
          </a:p>
        </p:txBody>
      </p:sp>
      <p:sp>
        <p:nvSpPr>
          <p:cNvPr id="9" name="Footer Placeholder 8"/>
          <p:cNvSpPr>
            <a:spLocks noGrp="1"/>
          </p:cNvSpPr>
          <p:nvPr>
            <p:ph type="ftr" sz="quarter" idx="11"/>
          </p:nvPr>
        </p:nvSpPr>
        <p:spPr/>
        <p:txBody>
          <a:bodyPr/>
          <a:lstStyle/>
          <a:p>
            <a:r>
              <a:rPr lang="en-CA" smtClean="0"/>
              <a:t>Sequences, sums and series</a:t>
            </a:r>
            <a:endParaRPr lang="en-CA"/>
          </a:p>
        </p:txBody>
      </p:sp>
      <p:sp>
        <p:nvSpPr>
          <p:cNvPr id="4" name="Slide Number Placeholder 3"/>
          <p:cNvSpPr>
            <a:spLocks noGrp="1"/>
          </p:cNvSpPr>
          <p:nvPr>
            <p:ph type="sldNum" sz="quarter" idx="12"/>
          </p:nvPr>
        </p:nvSpPr>
        <p:spPr/>
        <p:txBody>
          <a:bodyPr/>
          <a:lstStyle/>
          <a:p>
            <a:fld id="{42EF6DC8-DA9C-4533-8A40-BB00A2545AF8}" type="slidenum">
              <a:rPr lang="en-CA" smtClean="0"/>
              <a:pPr/>
              <a:t>8</a:t>
            </a:fld>
            <a:endParaRPr lang="en-CA"/>
          </a:p>
        </p:txBody>
      </p:sp>
      <p:graphicFrame>
        <p:nvGraphicFramePr>
          <p:cNvPr id="5" name="Object 4"/>
          <p:cNvGraphicFramePr>
            <a:graphicFrameLocks noChangeAspect="1"/>
          </p:cNvGraphicFramePr>
          <p:nvPr>
            <p:extLst>
              <p:ext uri="{D42A27DB-BD31-4B8C-83A1-F6EECF244321}">
                <p14:modId xmlns:p14="http://schemas.microsoft.com/office/powerpoint/2010/main" val="3444365939"/>
              </p:ext>
            </p:extLst>
          </p:nvPr>
        </p:nvGraphicFramePr>
        <p:xfrm>
          <a:off x="2338034" y="4898671"/>
          <a:ext cx="2260600" cy="842963"/>
        </p:xfrm>
        <a:graphic>
          <a:graphicData uri="http://schemas.openxmlformats.org/presentationml/2006/ole">
            <mc:AlternateContent xmlns:mc="http://schemas.openxmlformats.org/markup-compatibility/2006">
              <mc:Choice xmlns:v="urn:schemas-microsoft-com:vml" Requires="v">
                <p:oleObj spid="_x0000_s21511" name="Equation" r:id="rId6" imgW="1054080" imgH="393480" progId="Equation.DSMT4">
                  <p:embed/>
                </p:oleObj>
              </mc:Choice>
              <mc:Fallback>
                <p:oleObj name="Equation" r:id="rId6" imgW="1054080" imgH="393480" progId="Equation.DSMT4">
                  <p:embed/>
                  <p:pic>
                    <p:nvPicPr>
                      <p:cNvPr id="0" name="Object 10"/>
                      <p:cNvPicPr>
                        <a:picLocks noChangeAspect="1" noChangeArrowheads="1"/>
                      </p:cNvPicPr>
                      <p:nvPr/>
                    </p:nvPicPr>
                    <p:blipFill>
                      <a:blip r:embed="rId7"/>
                      <a:srcRect/>
                      <a:stretch>
                        <a:fillRect/>
                      </a:stretch>
                    </p:blipFill>
                    <p:spPr bwMode="auto">
                      <a:xfrm>
                        <a:off x="2338034" y="4898671"/>
                        <a:ext cx="2260600" cy="842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6" name="Audio 5">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1362176923"/>
      </p:ext>
    </p:extLst>
  </p:cSld>
  <p:clrMapOvr>
    <a:masterClrMapping/>
  </p:clrMapOvr>
  <mc:AlternateContent xmlns:mc="http://schemas.openxmlformats.org/markup-compatibility/2006">
    <mc:Choice xmlns:p14="http://schemas.microsoft.com/office/powerpoint/2010/main" Requires="p14">
      <p:transition spd="slow" p14:dur="2000" advTm="112398"/>
    </mc:Choice>
    <mc:Fallback>
      <p:transition spd="slow" advTm="1123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1" fill="hold" display="0">
                  <p:stCondLst>
                    <p:cond delay="indefinite"/>
                  </p:stCondLst>
                  <p:endCondLst>
                    <p:cond evt="onStopAudio" delay="0">
                      <p:tgtEl>
                        <p:sldTgt/>
                      </p:tgtEl>
                    </p:cond>
                  </p:endCondLst>
                </p:cTn>
                <p:tgtEl>
                  <p:spTgt spid="6"/>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Arithmetic sequences and sums</a:t>
            </a:r>
            <a:endParaRPr lang="en-CA" dirty="0"/>
          </a:p>
        </p:txBody>
      </p:sp>
      <p:sp>
        <p:nvSpPr>
          <p:cNvPr id="3" name="Content Placeholder 2"/>
          <p:cNvSpPr>
            <a:spLocks noGrp="1"/>
          </p:cNvSpPr>
          <p:nvPr>
            <p:ph idx="1"/>
          </p:nvPr>
        </p:nvSpPr>
        <p:spPr/>
        <p:txBody>
          <a:bodyPr/>
          <a:lstStyle/>
          <a:p>
            <a:r>
              <a:rPr lang="en-US" dirty="0" smtClean="0"/>
              <a:t>Question: what is the value of:</a:t>
            </a:r>
            <a:endParaRPr lang="en-US" dirty="0" smtClean="0"/>
          </a:p>
          <a:p>
            <a:pPr marL="0" indent="0" algn="ctr">
              <a:buNone/>
            </a:pPr>
            <a:r>
              <a:rPr lang="en-US" dirty="0" smtClean="0"/>
              <a:t>                                                       </a:t>
            </a:r>
            <a:r>
              <a:rPr lang="en-US" sz="2800" dirty="0" smtClean="0"/>
              <a:t>   </a:t>
            </a:r>
            <a:r>
              <a:rPr lang="en-US" dirty="0" smtClean="0"/>
              <a:t>?</a:t>
            </a:r>
            <a:endParaRPr lang="en-US" i="1" dirty="0" smtClean="0">
              <a:latin typeface="Times New Roman" panose="02020603050405020304" pitchFamily="18" charset="0"/>
            </a:endParaRPr>
          </a:p>
          <a:p>
            <a:pPr marL="0" indent="0" algn="ctr">
              <a:buNone/>
            </a:pPr>
            <a:endParaRPr lang="en-US" i="1" dirty="0" smtClean="0">
              <a:latin typeface="Times New Roman" panose="02020603050405020304" pitchFamily="18" charset="0"/>
            </a:endParaRPr>
          </a:p>
          <a:p>
            <a:pPr lvl="1"/>
            <a:r>
              <a:rPr lang="en-US" dirty="0" smtClean="0">
                <a:latin typeface="Times New Roman" panose="02020603050405020304" pitchFamily="18" charset="0"/>
              </a:rPr>
              <a:t>Fortunately, Gauss, discovered this formula when he was seven:</a:t>
            </a:r>
          </a:p>
          <a:p>
            <a:pPr marL="457200" lvl="1" indent="0">
              <a:buNone/>
            </a:pPr>
            <a:r>
              <a:rPr lang="en-US" dirty="0" smtClean="0">
                <a:latin typeface="Times New Roman" panose="02020603050405020304" pitchFamily="18" charset="0"/>
              </a:rPr>
              <a:t>0 +     1     +      2     +     </a:t>
            </a:r>
            <a:r>
              <a:rPr lang="en-US" dirty="0">
                <a:latin typeface="Times New Roman" panose="02020603050405020304" pitchFamily="18" charset="0"/>
              </a:rPr>
              <a:t>3 </a:t>
            </a:r>
            <a:r>
              <a:rPr lang="en-US" dirty="0" smtClean="0">
                <a:latin typeface="Times New Roman" panose="02020603050405020304" pitchFamily="18" charset="0"/>
              </a:rPr>
              <a:t>      + ⋯ +</a:t>
            </a:r>
            <a:r>
              <a:rPr lang="en-US" dirty="0">
                <a:latin typeface="Times New Roman" panose="02020603050405020304" pitchFamily="18" charset="0"/>
              </a:rPr>
              <a:t> (</a:t>
            </a:r>
            <a:r>
              <a:rPr lang="en-US" i="1" dirty="0">
                <a:latin typeface="Times New Roman" panose="02020603050405020304" pitchFamily="18" charset="0"/>
              </a:rPr>
              <a:t>n</a:t>
            </a:r>
            <a:r>
              <a:rPr lang="en-US" dirty="0">
                <a:latin typeface="Times New Roman" panose="02020603050405020304" pitchFamily="18" charset="0"/>
              </a:rPr>
              <a:t> – </a:t>
            </a:r>
            <a:r>
              <a:rPr lang="en-US" dirty="0" smtClean="0">
                <a:latin typeface="Times New Roman" panose="02020603050405020304" pitchFamily="18" charset="0"/>
              </a:rPr>
              <a:t>3) </a:t>
            </a:r>
            <a:r>
              <a:rPr lang="en-US" dirty="0">
                <a:latin typeface="Times New Roman" panose="02020603050405020304" pitchFamily="18" charset="0"/>
              </a:rPr>
              <a:t>+</a:t>
            </a:r>
            <a:r>
              <a:rPr lang="en-US" dirty="0" smtClean="0">
                <a:latin typeface="Times New Roman" panose="02020603050405020304" pitchFamily="18" charset="0"/>
              </a:rPr>
              <a:t> (</a:t>
            </a:r>
            <a:r>
              <a:rPr lang="en-US" i="1" dirty="0">
                <a:latin typeface="Times New Roman" panose="02020603050405020304" pitchFamily="18" charset="0"/>
              </a:rPr>
              <a:t>n</a:t>
            </a:r>
            <a:r>
              <a:rPr lang="en-US" dirty="0">
                <a:latin typeface="Times New Roman" panose="02020603050405020304" pitchFamily="18" charset="0"/>
              </a:rPr>
              <a:t> – </a:t>
            </a:r>
            <a:r>
              <a:rPr lang="en-US" dirty="0" smtClean="0">
                <a:latin typeface="Times New Roman" panose="02020603050405020304" pitchFamily="18" charset="0"/>
              </a:rPr>
              <a:t>2) + (</a:t>
            </a:r>
            <a:r>
              <a:rPr lang="en-US" i="1" dirty="0" smtClean="0">
                <a:latin typeface="Times New Roman" panose="02020603050405020304" pitchFamily="18" charset="0"/>
              </a:rPr>
              <a:t>n</a:t>
            </a:r>
            <a:r>
              <a:rPr lang="en-US" dirty="0" smtClean="0">
                <a:latin typeface="Times New Roman" panose="02020603050405020304" pitchFamily="18" charset="0"/>
              </a:rPr>
              <a:t> – 1) </a:t>
            </a:r>
            <a:r>
              <a:rPr lang="en-US" i="1" dirty="0" smtClean="0">
                <a:latin typeface="Times New Roman" panose="02020603050405020304" pitchFamily="18" charset="0"/>
              </a:rPr>
              <a:t>+</a:t>
            </a:r>
            <a:r>
              <a:rPr lang="en-US" dirty="0" smtClean="0">
                <a:latin typeface="Times New Roman" panose="02020603050405020304" pitchFamily="18" charset="0"/>
              </a:rPr>
              <a:t> </a:t>
            </a:r>
            <a:r>
              <a:rPr lang="en-US" i="1" dirty="0" smtClean="0">
                <a:latin typeface="Times New Roman" panose="02020603050405020304" pitchFamily="18" charset="0"/>
              </a:rPr>
              <a:t>n</a:t>
            </a:r>
          </a:p>
          <a:p>
            <a:pPr marL="457200" lvl="1" indent="0">
              <a:buNone/>
            </a:pPr>
            <a:r>
              <a:rPr lang="en-US" i="1" dirty="0">
                <a:latin typeface="Times New Roman" panose="02020603050405020304" pitchFamily="18" charset="0"/>
              </a:rPr>
              <a:t>n</a:t>
            </a:r>
            <a:r>
              <a:rPr lang="en-US" dirty="0" smtClean="0">
                <a:latin typeface="Times New Roman" panose="02020603050405020304" pitchFamily="18" charset="0"/>
              </a:rPr>
              <a:t> + </a:t>
            </a:r>
            <a:r>
              <a:rPr lang="en-US" dirty="0">
                <a:latin typeface="Times New Roman" panose="02020603050405020304" pitchFamily="18" charset="0"/>
              </a:rPr>
              <a:t>(</a:t>
            </a:r>
            <a:r>
              <a:rPr lang="en-US" i="1" dirty="0">
                <a:latin typeface="Times New Roman" panose="02020603050405020304" pitchFamily="18" charset="0"/>
              </a:rPr>
              <a:t>n</a:t>
            </a:r>
            <a:r>
              <a:rPr lang="en-US" dirty="0">
                <a:latin typeface="Times New Roman" panose="02020603050405020304" pitchFamily="18" charset="0"/>
              </a:rPr>
              <a:t> – 1)</a:t>
            </a:r>
            <a:r>
              <a:rPr lang="en-US" dirty="0" smtClean="0">
                <a:latin typeface="Times New Roman" panose="02020603050405020304" pitchFamily="18" charset="0"/>
              </a:rPr>
              <a:t> + </a:t>
            </a:r>
            <a:r>
              <a:rPr lang="en-US" dirty="0">
                <a:latin typeface="Times New Roman" panose="02020603050405020304" pitchFamily="18" charset="0"/>
              </a:rPr>
              <a:t>(</a:t>
            </a:r>
            <a:r>
              <a:rPr lang="en-US" i="1" dirty="0">
                <a:latin typeface="Times New Roman" panose="02020603050405020304" pitchFamily="18" charset="0"/>
              </a:rPr>
              <a:t>n</a:t>
            </a:r>
            <a:r>
              <a:rPr lang="en-US" dirty="0">
                <a:latin typeface="Times New Roman" panose="02020603050405020304" pitchFamily="18" charset="0"/>
              </a:rPr>
              <a:t> – 2) </a:t>
            </a:r>
            <a:r>
              <a:rPr lang="en-US" dirty="0" smtClean="0">
                <a:latin typeface="Times New Roman" panose="02020603050405020304" pitchFamily="18" charset="0"/>
              </a:rPr>
              <a:t>+ </a:t>
            </a:r>
            <a:r>
              <a:rPr lang="en-US" dirty="0">
                <a:latin typeface="Times New Roman" panose="02020603050405020304" pitchFamily="18" charset="0"/>
              </a:rPr>
              <a:t>(</a:t>
            </a:r>
            <a:r>
              <a:rPr lang="en-US" i="1" dirty="0">
                <a:latin typeface="Times New Roman" panose="02020603050405020304" pitchFamily="18" charset="0"/>
              </a:rPr>
              <a:t>n</a:t>
            </a:r>
            <a:r>
              <a:rPr lang="en-US" dirty="0">
                <a:latin typeface="Times New Roman" panose="02020603050405020304" pitchFamily="18" charset="0"/>
              </a:rPr>
              <a:t> – </a:t>
            </a:r>
            <a:r>
              <a:rPr lang="en-US" dirty="0" smtClean="0">
                <a:latin typeface="Times New Roman" panose="02020603050405020304" pitchFamily="18" charset="0"/>
              </a:rPr>
              <a:t>3)  </a:t>
            </a:r>
            <a:r>
              <a:rPr lang="en-US" dirty="0">
                <a:latin typeface="Times New Roman" panose="02020603050405020304" pitchFamily="18" charset="0"/>
              </a:rPr>
              <a:t>+ ⋯ </a:t>
            </a:r>
            <a:r>
              <a:rPr lang="en-US" dirty="0" smtClean="0">
                <a:latin typeface="Times New Roman" panose="02020603050405020304" pitchFamily="18" charset="0"/>
              </a:rPr>
              <a:t>+      3     +     2      +     1     </a:t>
            </a:r>
            <a:r>
              <a:rPr lang="en-US" i="1" dirty="0" smtClean="0">
                <a:latin typeface="Times New Roman" panose="02020603050405020304" pitchFamily="18" charset="0"/>
              </a:rPr>
              <a:t>+</a:t>
            </a:r>
            <a:r>
              <a:rPr lang="en-US" dirty="0" smtClean="0">
                <a:latin typeface="Times New Roman" panose="02020603050405020304" pitchFamily="18" charset="0"/>
              </a:rPr>
              <a:t> 0</a:t>
            </a:r>
            <a:endParaRPr lang="en-US" dirty="0">
              <a:latin typeface="Times New Roman" panose="02020603050405020304" pitchFamily="18" charset="0"/>
            </a:endParaRPr>
          </a:p>
          <a:p>
            <a:pPr marL="457200" lvl="1" indent="0">
              <a:buNone/>
            </a:pPr>
            <a:r>
              <a:rPr lang="en-US" i="1" dirty="0">
                <a:latin typeface="Times New Roman" panose="02020603050405020304" pitchFamily="18" charset="0"/>
              </a:rPr>
              <a:t>n</a:t>
            </a:r>
            <a:r>
              <a:rPr lang="en-US" dirty="0">
                <a:latin typeface="Times New Roman" panose="02020603050405020304" pitchFamily="18" charset="0"/>
              </a:rPr>
              <a:t> </a:t>
            </a:r>
            <a:r>
              <a:rPr lang="en-US" dirty="0" smtClean="0">
                <a:latin typeface="Times New Roman" panose="02020603050405020304" pitchFamily="18" charset="0"/>
              </a:rPr>
              <a:t>+     </a:t>
            </a:r>
            <a:r>
              <a:rPr lang="en-US" i="1" dirty="0" smtClean="0">
                <a:latin typeface="Times New Roman" panose="02020603050405020304" pitchFamily="18" charset="0"/>
              </a:rPr>
              <a:t>n</a:t>
            </a:r>
            <a:r>
              <a:rPr lang="en-US" dirty="0" smtClean="0">
                <a:latin typeface="Times New Roman" panose="02020603050405020304" pitchFamily="18" charset="0"/>
              </a:rPr>
              <a:t>     +      </a:t>
            </a:r>
            <a:r>
              <a:rPr lang="en-US" i="1" dirty="0">
                <a:latin typeface="Times New Roman" panose="02020603050405020304" pitchFamily="18" charset="0"/>
              </a:rPr>
              <a:t>n</a:t>
            </a:r>
            <a:r>
              <a:rPr lang="en-US" dirty="0">
                <a:latin typeface="Times New Roman" panose="02020603050405020304" pitchFamily="18" charset="0"/>
              </a:rPr>
              <a:t> </a:t>
            </a:r>
            <a:r>
              <a:rPr lang="en-US" dirty="0" smtClean="0">
                <a:latin typeface="Times New Roman" panose="02020603050405020304" pitchFamily="18" charset="0"/>
              </a:rPr>
              <a:t>    + </a:t>
            </a:r>
            <a:r>
              <a:rPr lang="en-US" dirty="0">
                <a:latin typeface="Times New Roman" panose="02020603050405020304" pitchFamily="18" charset="0"/>
              </a:rPr>
              <a:t> </a:t>
            </a:r>
            <a:r>
              <a:rPr lang="en-US" dirty="0" smtClean="0">
                <a:latin typeface="Times New Roman" panose="02020603050405020304" pitchFamily="18" charset="0"/>
              </a:rPr>
              <a:t>    </a:t>
            </a:r>
            <a:r>
              <a:rPr lang="en-US" i="1" dirty="0" smtClean="0">
                <a:latin typeface="Times New Roman" panose="02020603050405020304" pitchFamily="18" charset="0"/>
              </a:rPr>
              <a:t>n</a:t>
            </a:r>
            <a:r>
              <a:rPr lang="en-US" dirty="0" smtClean="0">
                <a:latin typeface="Times New Roman" panose="02020603050405020304" pitchFamily="18" charset="0"/>
              </a:rPr>
              <a:t>      + </a:t>
            </a:r>
            <a:r>
              <a:rPr lang="en-US" dirty="0">
                <a:latin typeface="Times New Roman" panose="02020603050405020304" pitchFamily="18" charset="0"/>
              </a:rPr>
              <a:t>⋯ </a:t>
            </a:r>
            <a:r>
              <a:rPr lang="en-US" dirty="0" smtClean="0">
                <a:latin typeface="Times New Roman" panose="02020603050405020304" pitchFamily="18" charset="0"/>
              </a:rPr>
              <a:t>+      </a:t>
            </a:r>
            <a:r>
              <a:rPr lang="en-US" i="1" dirty="0">
                <a:latin typeface="Times New Roman" panose="02020603050405020304" pitchFamily="18" charset="0"/>
              </a:rPr>
              <a:t>n</a:t>
            </a:r>
            <a:r>
              <a:rPr lang="en-US" dirty="0">
                <a:latin typeface="Times New Roman" panose="02020603050405020304" pitchFamily="18" charset="0"/>
              </a:rPr>
              <a:t>     +     </a:t>
            </a:r>
            <a:r>
              <a:rPr lang="en-US" i="1" dirty="0">
                <a:latin typeface="Times New Roman" panose="02020603050405020304" pitchFamily="18" charset="0"/>
              </a:rPr>
              <a:t>n</a:t>
            </a:r>
            <a:r>
              <a:rPr lang="en-US" dirty="0">
                <a:latin typeface="Times New Roman" panose="02020603050405020304" pitchFamily="18" charset="0"/>
              </a:rPr>
              <a:t> </a:t>
            </a:r>
            <a:r>
              <a:rPr lang="en-US" dirty="0" smtClean="0">
                <a:latin typeface="Times New Roman" panose="02020603050405020304" pitchFamily="18" charset="0"/>
              </a:rPr>
              <a:t>     </a:t>
            </a:r>
            <a:r>
              <a:rPr lang="en-US" dirty="0">
                <a:latin typeface="Times New Roman" panose="02020603050405020304" pitchFamily="18" charset="0"/>
              </a:rPr>
              <a:t>+  </a:t>
            </a:r>
            <a:r>
              <a:rPr lang="en-US" dirty="0" smtClean="0">
                <a:latin typeface="Times New Roman" panose="02020603050405020304" pitchFamily="18" charset="0"/>
              </a:rPr>
              <a:t>    </a:t>
            </a:r>
            <a:r>
              <a:rPr lang="en-US" i="1" dirty="0">
                <a:latin typeface="Times New Roman" panose="02020603050405020304" pitchFamily="18" charset="0"/>
              </a:rPr>
              <a:t>n</a:t>
            </a:r>
            <a:r>
              <a:rPr lang="en-US" dirty="0" smtClean="0">
                <a:latin typeface="Times New Roman" panose="02020603050405020304" pitchFamily="18" charset="0"/>
              </a:rPr>
              <a:t>    </a:t>
            </a:r>
            <a:r>
              <a:rPr lang="en-US" i="1" dirty="0">
                <a:latin typeface="Times New Roman" panose="02020603050405020304" pitchFamily="18" charset="0"/>
              </a:rPr>
              <a:t>+</a:t>
            </a:r>
            <a:r>
              <a:rPr lang="en-US" dirty="0">
                <a:latin typeface="Times New Roman" panose="02020603050405020304" pitchFamily="18" charset="0"/>
              </a:rPr>
              <a:t> </a:t>
            </a:r>
            <a:r>
              <a:rPr lang="en-US" i="1" dirty="0" smtClean="0">
                <a:latin typeface="Times New Roman" panose="02020603050405020304" pitchFamily="18" charset="0"/>
              </a:rPr>
              <a:t>n</a:t>
            </a:r>
          </a:p>
          <a:p>
            <a:pPr marL="457200" lvl="1" indent="0">
              <a:buNone/>
            </a:pPr>
            <a:r>
              <a:rPr lang="en-US" i="1" dirty="0" smtClean="0">
                <a:latin typeface="Times New Roman" panose="02020603050405020304" pitchFamily="18" charset="0"/>
              </a:rPr>
              <a:t>                          </a:t>
            </a:r>
            <a:r>
              <a:rPr lang="en-US" dirty="0" smtClean="0">
                <a:latin typeface="Times New Roman" panose="02020603050405020304" pitchFamily="18" charset="0"/>
              </a:rPr>
              <a:t>= </a:t>
            </a:r>
            <a:r>
              <a:rPr lang="en-US" i="1" dirty="0" smtClean="0">
                <a:latin typeface="Times New Roman" panose="02020603050405020304" pitchFamily="18" charset="0"/>
              </a:rPr>
              <a:t>n</a:t>
            </a:r>
            <a:r>
              <a:rPr lang="en-US" dirty="0">
                <a:latin typeface="Times New Roman" panose="02020603050405020304" pitchFamily="18" charset="0"/>
              </a:rPr>
              <a:t> </a:t>
            </a:r>
            <a:r>
              <a:rPr lang="en-US" dirty="0" smtClean="0">
                <a:latin typeface="Times New Roman" panose="02020603050405020304" pitchFamily="18" charset="0"/>
              </a:rPr>
              <a:t>(</a:t>
            </a:r>
            <a:r>
              <a:rPr lang="en-US" i="1" dirty="0" smtClean="0">
                <a:latin typeface="Times New Roman" panose="02020603050405020304" pitchFamily="18" charset="0"/>
              </a:rPr>
              <a:t>n</a:t>
            </a:r>
            <a:r>
              <a:rPr lang="en-US" dirty="0" smtClean="0">
                <a:latin typeface="Times New Roman" panose="02020603050405020304" pitchFamily="18" charset="0"/>
              </a:rPr>
              <a:t> + 1)</a:t>
            </a:r>
            <a:endParaRPr lang="en-US" i="1" dirty="0">
              <a:latin typeface="Times New Roman" panose="02020603050405020304" pitchFamily="18" charset="0"/>
            </a:endParaRPr>
          </a:p>
          <a:p>
            <a:pPr lvl="1"/>
            <a:r>
              <a:rPr lang="en-US" dirty="0" smtClean="0"/>
              <a:t>Therefore,  </a:t>
            </a:r>
          </a:p>
        </p:txBody>
      </p:sp>
      <p:sp>
        <p:nvSpPr>
          <p:cNvPr id="9" name="Footer Placeholder 8"/>
          <p:cNvSpPr>
            <a:spLocks noGrp="1"/>
          </p:cNvSpPr>
          <p:nvPr>
            <p:ph type="ftr" sz="quarter" idx="11"/>
          </p:nvPr>
        </p:nvSpPr>
        <p:spPr/>
        <p:txBody>
          <a:bodyPr/>
          <a:lstStyle/>
          <a:p>
            <a:r>
              <a:rPr lang="en-CA" smtClean="0"/>
              <a:t>Sequences, sums and series</a:t>
            </a:r>
            <a:endParaRPr lang="en-CA"/>
          </a:p>
        </p:txBody>
      </p:sp>
      <p:sp>
        <p:nvSpPr>
          <p:cNvPr id="4" name="Slide Number Placeholder 3"/>
          <p:cNvSpPr>
            <a:spLocks noGrp="1"/>
          </p:cNvSpPr>
          <p:nvPr>
            <p:ph type="sldNum" sz="quarter" idx="12"/>
          </p:nvPr>
        </p:nvSpPr>
        <p:spPr/>
        <p:txBody>
          <a:bodyPr/>
          <a:lstStyle/>
          <a:p>
            <a:fld id="{42EF6DC8-DA9C-4533-8A40-BB00A2545AF8}" type="slidenum">
              <a:rPr lang="en-CA" smtClean="0"/>
              <a:pPr/>
              <a:t>9</a:t>
            </a:fld>
            <a:endParaRPr lang="en-CA"/>
          </a:p>
        </p:txBody>
      </p:sp>
      <p:cxnSp>
        <p:nvCxnSpPr>
          <p:cNvPr id="6" name="Straight Connector 5"/>
          <p:cNvCxnSpPr/>
          <p:nvPr/>
        </p:nvCxnSpPr>
        <p:spPr>
          <a:xfrm>
            <a:off x="990598" y="4114800"/>
            <a:ext cx="71628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aphicFrame>
        <p:nvGraphicFramePr>
          <p:cNvPr id="8" name="Object 7"/>
          <p:cNvGraphicFramePr>
            <a:graphicFrameLocks noChangeAspect="1"/>
          </p:cNvGraphicFramePr>
          <p:nvPr>
            <p:extLst>
              <p:ext uri="{D42A27DB-BD31-4B8C-83A1-F6EECF244321}">
                <p14:modId xmlns:p14="http://schemas.microsoft.com/office/powerpoint/2010/main" val="246180422"/>
              </p:ext>
            </p:extLst>
          </p:nvPr>
        </p:nvGraphicFramePr>
        <p:xfrm>
          <a:off x="3656012" y="5105400"/>
          <a:ext cx="1906588" cy="898525"/>
        </p:xfrm>
        <a:graphic>
          <a:graphicData uri="http://schemas.openxmlformats.org/presentationml/2006/ole">
            <mc:AlternateContent xmlns:mc="http://schemas.openxmlformats.org/markup-compatibility/2006">
              <mc:Choice xmlns:v="urn:schemas-microsoft-com:vml" Requires="v">
                <p:oleObj spid="_x0000_s6161" name="Equation" r:id="rId6" imgW="888840" imgH="419040" progId="Equation.DSMT4">
                  <p:embed/>
                </p:oleObj>
              </mc:Choice>
              <mc:Fallback>
                <p:oleObj name="Equation" r:id="rId6" imgW="888840" imgH="419040" progId="Equation.DSMT4">
                  <p:embed/>
                  <p:pic>
                    <p:nvPicPr>
                      <p:cNvPr id="0" name="Object 18"/>
                      <p:cNvPicPr>
                        <a:picLocks noChangeAspect="1" noChangeArrowheads="1"/>
                      </p:cNvPicPr>
                      <p:nvPr/>
                    </p:nvPicPr>
                    <p:blipFill>
                      <a:blip r:embed="rId7"/>
                      <a:srcRect/>
                      <a:stretch>
                        <a:fillRect/>
                      </a:stretch>
                    </p:blipFill>
                    <p:spPr bwMode="auto">
                      <a:xfrm>
                        <a:off x="3656012" y="5105400"/>
                        <a:ext cx="1906588" cy="898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1" name="Object 10"/>
          <p:cNvGraphicFramePr>
            <a:graphicFrameLocks noChangeAspect="1"/>
          </p:cNvGraphicFramePr>
          <p:nvPr>
            <p:extLst>
              <p:ext uri="{D42A27DB-BD31-4B8C-83A1-F6EECF244321}">
                <p14:modId xmlns:p14="http://schemas.microsoft.com/office/powerpoint/2010/main" val="2871149297"/>
              </p:ext>
            </p:extLst>
          </p:nvPr>
        </p:nvGraphicFramePr>
        <p:xfrm>
          <a:off x="2932112" y="1905000"/>
          <a:ext cx="3240088" cy="844550"/>
        </p:xfrm>
        <a:graphic>
          <a:graphicData uri="http://schemas.openxmlformats.org/presentationml/2006/ole">
            <mc:AlternateContent xmlns:mc="http://schemas.openxmlformats.org/markup-compatibility/2006">
              <mc:Choice xmlns:v="urn:schemas-microsoft-com:vml" Requires="v">
                <p:oleObj spid="_x0000_s6162" name="Equation" r:id="rId8" imgW="1511280" imgH="393480" progId="Equation.DSMT4">
                  <p:embed/>
                </p:oleObj>
              </mc:Choice>
              <mc:Fallback>
                <p:oleObj name="Equation" r:id="rId8" imgW="1511280" imgH="393480" progId="Equation.DSMT4">
                  <p:embed/>
                  <p:pic>
                    <p:nvPicPr>
                      <p:cNvPr id="0" name=""/>
                      <p:cNvPicPr>
                        <a:picLocks noChangeAspect="1" noChangeArrowheads="1"/>
                      </p:cNvPicPr>
                      <p:nvPr/>
                    </p:nvPicPr>
                    <p:blipFill>
                      <a:blip r:embed="rId9"/>
                      <a:srcRect/>
                      <a:stretch>
                        <a:fillRect/>
                      </a:stretch>
                    </p:blipFill>
                    <p:spPr bwMode="auto">
                      <a:xfrm>
                        <a:off x="2932112" y="1905000"/>
                        <a:ext cx="3240088" cy="84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2" name="Rectangle 11"/>
          <p:cNvSpPr/>
          <p:nvPr/>
        </p:nvSpPr>
        <p:spPr>
          <a:xfrm>
            <a:off x="483834" y="3727712"/>
            <a:ext cx="316112" cy="369332"/>
          </a:xfrm>
          <a:prstGeom prst="rect">
            <a:avLst/>
          </a:prstGeom>
        </p:spPr>
        <p:txBody>
          <a:bodyPr wrap="none">
            <a:spAutoFit/>
          </a:bodyPr>
          <a:lstStyle/>
          <a:p>
            <a:r>
              <a:rPr lang="en-US" b="1" i="1" dirty="0" smtClean="0">
                <a:solidFill>
                  <a:schemeClr val="bg1"/>
                </a:solidFill>
                <a:latin typeface="Times New Roman" panose="02020603050405020304" pitchFamily="18" charset="0"/>
              </a:rPr>
              <a:t>+</a:t>
            </a:r>
            <a:endParaRPr lang="en-CA" b="1" dirty="0">
              <a:solidFill>
                <a:schemeClr val="bg1"/>
              </a:solidFill>
            </a:endParaRPr>
          </a:p>
        </p:txBody>
      </p:sp>
      <p:cxnSp>
        <p:nvCxnSpPr>
          <p:cNvPr id="14" name="Straight Arrow Connector 13"/>
          <p:cNvCxnSpPr/>
          <p:nvPr/>
        </p:nvCxnSpPr>
        <p:spPr>
          <a:xfrm>
            <a:off x="1084556" y="3344663"/>
            <a:ext cx="0" cy="633844"/>
          </a:xfrm>
          <a:prstGeom prst="straightConnector1">
            <a:avLst/>
          </a:prstGeom>
          <a:ln w="28575">
            <a:solidFill>
              <a:schemeClr val="bg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a:off x="1770356" y="3370556"/>
            <a:ext cx="0" cy="633844"/>
          </a:xfrm>
          <a:prstGeom prst="straightConnector1">
            <a:avLst/>
          </a:prstGeom>
          <a:ln w="28575">
            <a:solidFill>
              <a:schemeClr val="bg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a:off x="2769834" y="3378693"/>
            <a:ext cx="0" cy="633844"/>
          </a:xfrm>
          <a:prstGeom prst="straightConnector1">
            <a:avLst/>
          </a:prstGeom>
          <a:ln w="28575">
            <a:solidFill>
              <a:schemeClr val="bg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a:off x="3769312" y="3386830"/>
            <a:ext cx="0" cy="633844"/>
          </a:xfrm>
          <a:prstGeom prst="straightConnector1">
            <a:avLst/>
          </a:prstGeom>
          <a:ln w="28575">
            <a:solidFill>
              <a:schemeClr val="bg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a:off x="5374688" y="3379434"/>
            <a:ext cx="0" cy="633844"/>
          </a:xfrm>
          <a:prstGeom prst="straightConnector1">
            <a:avLst/>
          </a:prstGeom>
          <a:ln w="28575">
            <a:solidFill>
              <a:schemeClr val="bg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a:off x="6328302" y="3372038"/>
            <a:ext cx="0" cy="633844"/>
          </a:xfrm>
          <a:prstGeom prst="straightConnector1">
            <a:avLst/>
          </a:prstGeom>
          <a:ln w="28575">
            <a:solidFill>
              <a:schemeClr val="bg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a:off x="7350712" y="3364642"/>
            <a:ext cx="0" cy="633844"/>
          </a:xfrm>
          <a:prstGeom prst="straightConnector1">
            <a:avLst/>
          </a:prstGeom>
          <a:ln w="28575">
            <a:solidFill>
              <a:schemeClr val="bg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a:off x="8063146" y="3357246"/>
            <a:ext cx="0" cy="633844"/>
          </a:xfrm>
          <a:prstGeom prst="straightConnector1">
            <a:avLst/>
          </a:prstGeom>
          <a:ln w="28575">
            <a:solidFill>
              <a:schemeClr val="bg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pic>
        <p:nvPicPr>
          <p:cNvPr id="15" name="Audio 14">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3375545381"/>
      </p:ext>
    </p:extLst>
  </p:cSld>
  <p:clrMapOvr>
    <a:masterClrMapping/>
  </p:clrMapOvr>
  <mc:AlternateContent xmlns:mc="http://schemas.openxmlformats.org/markup-compatibility/2006">
    <mc:Choice xmlns:p14="http://schemas.microsoft.com/office/powerpoint/2010/main" Requires="p14">
      <p:transition spd="slow" p14:dur="2000" advTm="196637"/>
    </mc:Choice>
    <mc:Fallback>
      <p:transition spd="slow" advTm="1966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2"/>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4"/>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6"/>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8"/>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19"/>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20"/>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21"/>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22"/>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23"/>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nodeType="clickEffect">
                                  <p:stCondLst>
                                    <p:cond delay="0"/>
                                  </p:stCondLst>
                                  <p:childTnLst>
                                    <p:set>
                                      <p:cBhvr>
                                        <p:cTn id="6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nodeType="clickEffect">
                                  <p:stCondLst>
                                    <p:cond delay="0"/>
                                  </p:stCondLst>
                                  <p:childTnLst>
                                    <p:set>
                                      <p:cBhvr>
                                        <p:cTn id="68" dur="1" fill="hold">
                                          <p:stCondLst>
                                            <p:cond delay="0"/>
                                          </p:stCondLst>
                                        </p:cTn>
                                        <p:tgtEl>
                                          <p:spTgt spid="3">
                                            <p:txEl>
                                              <p:pRg st="8" end="8"/>
                                            </p:txEl>
                                          </p:spTgt>
                                        </p:tgtEl>
                                        <p:attrNameLst>
                                          <p:attrName>style.visibility</p:attrName>
                                        </p:attrNameLst>
                                      </p:cBhvr>
                                      <p:to>
                                        <p:strVal val="visible"/>
                                      </p:to>
                                    </p:set>
                                  </p:childTnLst>
                                </p:cTn>
                              </p:par>
                              <p:par>
                                <p:cTn id="69" presetID="1" presetClass="entr" presetSubtype="0" fill="hold" nodeType="withEffect">
                                  <p:stCondLst>
                                    <p:cond delay="0"/>
                                  </p:stCondLst>
                                  <p:childTnLst>
                                    <p:set>
                                      <p:cBhvr>
                                        <p:cTn id="7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1" fill="hold" display="0">
                  <p:stCondLst>
                    <p:cond delay="indefinite"/>
                  </p:stCondLst>
                  <p:endCondLst>
                    <p:cond evt="onStopAudio" delay="0">
                      <p:tgtEl>
                        <p:sldTgt/>
                      </p:tgtEl>
                    </p:cond>
                  </p:endCondLst>
                </p:cTn>
                <p:tgtEl>
                  <p:spTgt spid="15"/>
                </p:tgtEl>
              </p:cMediaNode>
            </p:audio>
          </p:childTnLst>
        </p:cTn>
      </p:par>
    </p:tnLst>
    <p:bldLst>
      <p:bldP spid="12" grpId="0"/>
    </p:bldLst>
  </p:timing>
</p:sld>
</file>

<file path=ppt/tags/tag1.xml><?xml version="1.0" encoding="utf-8"?>
<p:tagLst xmlns:a="http://schemas.openxmlformats.org/drawingml/2006/main" xmlns:r="http://schemas.openxmlformats.org/officeDocument/2006/relationships" xmlns:p="http://schemas.openxmlformats.org/presentationml/2006/main">
  <p:tag name="TIMING" val="|16.6|19.1|14.5"/>
</p:tagLst>
</file>

<file path=ppt/tags/tag10.xml><?xml version="1.0" encoding="utf-8"?>
<p:tagLst xmlns:a="http://schemas.openxmlformats.org/drawingml/2006/main" xmlns:r="http://schemas.openxmlformats.org/officeDocument/2006/relationships" xmlns:p="http://schemas.openxmlformats.org/presentationml/2006/main">
  <p:tag name="TIMING" val="|19.8|3.6|1.3"/>
</p:tagLst>
</file>

<file path=ppt/tags/tag11.xml><?xml version="1.0" encoding="utf-8"?>
<p:tagLst xmlns:a="http://schemas.openxmlformats.org/drawingml/2006/main" xmlns:r="http://schemas.openxmlformats.org/officeDocument/2006/relationships" xmlns:p="http://schemas.openxmlformats.org/presentationml/2006/main">
  <p:tag name="TIMING" val="|25.3|16.8"/>
</p:tagLst>
</file>

<file path=ppt/tags/tag12.xml><?xml version="1.0" encoding="utf-8"?>
<p:tagLst xmlns:a="http://schemas.openxmlformats.org/drawingml/2006/main" xmlns:r="http://schemas.openxmlformats.org/officeDocument/2006/relationships" xmlns:p="http://schemas.openxmlformats.org/presentationml/2006/main">
  <p:tag name="TIMING" val="|23|49.3|20.8"/>
</p:tagLst>
</file>

<file path=ppt/tags/tag13.xml><?xml version="1.0" encoding="utf-8"?>
<p:tagLst xmlns:a="http://schemas.openxmlformats.org/drawingml/2006/main" xmlns:r="http://schemas.openxmlformats.org/officeDocument/2006/relationships" xmlns:p="http://schemas.openxmlformats.org/presentationml/2006/main">
  <p:tag name="TIMING" val="|44.1|22.8"/>
</p:tagLst>
</file>

<file path=ppt/tags/tag14.xml><?xml version="1.0" encoding="utf-8"?>
<p:tagLst xmlns:a="http://schemas.openxmlformats.org/drawingml/2006/main" xmlns:r="http://schemas.openxmlformats.org/officeDocument/2006/relationships" xmlns:p="http://schemas.openxmlformats.org/presentationml/2006/main">
  <p:tag name="TIMING" val="|20.8"/>
</p:tagLst>
</file>

<file path=ppt/tags/tag15.xml><?xml version="1.0" encoding="utf-8"?>
<p:tagLst xmlns:a="http://schemas.openxmlformats.org/drawingml/2006/main" xmlns:r="http://schemas.openxmlformats.org/officeDocument/2006/relationships" xmlns:p="http://schemas.openxmlformats.org/presentationml/2006/main">
  <p:tag name="TIMING" val="|16|38.1|13.7|8|25.5"/>
</p:tagLst>
</file>

<file path=ppt/tags/tag16.xml><?xml version="1.0" encoding="utf-8"?>
<p:tagLst xmlns:a="http://schemas.openxmlformats.org/drawingml/2006/main" xmlns:r="http://schemas.openxmlformats.org/officeDocument/2006/relationships" xmlns:p="http://schemas.openxmlformats.org/presentationml/2006/main">
  <p:tag name="TIMING" val="|14.7|27.9|2.8|3.4|2.3|1|0.9|4.5|4|2.9|5.5|5.1|2.8|3.5"/>
</p:tagLst>
</file>

<file path=ppt/tags/tag17.xml><?xml version="1.0" encoding="utf-8"?>
<p:tagLst xmlns:a="http://schemas.openxmlformats.org/drawingml/2006/main" xmlns:r="http://schemas.openxmlformats.org/officeDocument/2006/relationships" xmlns:p="http://schemas.openxmlformats.org/presentationml/2006/main">
  <p:tag name="TIMING" val="|24.7|5|18|23.4"/>
</p:tagLst>
</file>

<file path=ppt/tags/tag18.xml><?xml version="1.0" encoding="utf-8"?>
<p:tagLst xmlns:a="http://schemas.openxmlformats.org/drawingml/2006/main" xmlns:r="http://schemas.openxmlformats.org/officeDocument/2006/relationships" xmlns:p="http://schemas.openxmlformats.org/presentationml/2006/main">
  <p:tag name="TIMING" val="|9.3|7|6.5"/>
</p:tagLst>
</file>

<file path=ppt/tags/tag19.xml><?xml version="1.0" encoding="utf-8"?>
<p:tagLst xmlns:a="http://schemas.openxmlformats.org/drawingml/2006/main" xmlns:r="http://schemas.openxmlformats.org/officeDocument/2006/relationships" xmlns:p="http://schemas.openxmlformats.org/presentationml/2006/main">
  <p:tag name="TIMING" val="|7.5|10.5|44.6|18|2.1"/>
</p:tagLst>
</file>

<file path=ppt/tags/tag2.xml><?xml version="1.0" encoding="utf-8"?>
<p:tagLst xmlns:a="http://schemas.openxmlformats.org/drawingml/2006/main" xmlns:r="http://schemas.openxmlformats.org/officeDocument/2006/relationships" xmlns:p="http://schemas.openxmlformats.org/presentationml/2006/main">
  <p:tag name="TIMING" val="|9.3|11.8|7.5|14.7"/>
</p:tagLst>
</file>

<file path=ppt/tags/tag20.xml><?xml version="1.0" encoding="utf-8"?>
<p:tagLst xmlns:a="http://schemas.openxmlformats.org/drawingml/2006/main" xmlns:r="http://schemas.openxmlformats.org/officeDocument/2006/relationships" xmlns:p="http://schemas.openxmlformats.org/presentationml/2006/main">
  <p:tag name="TIMING" val="|19.2|6.9|2.1|28.4|28.7|6.3|2.2|6.9|17|10.5|1.8|7.8|9|4.2|2.8"/>
</p:tagLst>
</file>

<file path=ppt/tags/tag21.xml><?xml version="1.0" encoding="utf-8"?>
<p:tagLst xmlns:a="http://schemas.openxmlformats.org/drawingml/2006/main" xmlns:r="http://schemas.openxmlformats.org/officeDocument/2006/relationships" xmlns:p="http://schemas.openxmlformats.org/presentationml/2006/main">
  <p:tag name="TIMING" val="|9.3|7|6.5"/>
</p:tagLst>
</file>

<file path=ppt/tags/tag3.xml><?xml version="1.0" encoding="utf-8"?>
<p:tagLst xmlns:a="http://schemas.openxmlformats.org/drawingml/2006/main" xmlns:r="http://schemas.openxmlformats.org/officeDocument/2006/relationships" xmlns:p="http://schemas.openxmlformats.org/presentationml/2006/main">
  <p:tag name="TIMING" val="|17.8|11.3|13.3|10.8|13|8.9|13.4|11.3|33.2"/>
</p:tagLst>
</file>

<file path=ppt/tags/tag4.xml><?xml version="1.0" encoding="utf-8"?>
<p:tagLst xmlns:a="http://schemas.openxmlformats.org/drawingml/2006/main" xmlns:r="http://schemas.openxmlformats.org/officeDocument/2006/relationships" xmlns:p="http://schemas.openxmlformats.org/presentationml/2006/main">
  <p:tag name="TIMING" val="|9.3|10.8|17.7|12.4"/>
</p:tagLst>
</file>

<file path=ppt/tags/tag5.xml><?xml version="1.0" encoding="utf-8"?>
<p:tagLst xmlns:a="http://schemas.openxmlformats.org/drawingml/2006/main" xmlns:r="http://schemas.openxmlformats.org/officeDocument/2006/relationships" xmlns:p="http://schemas.openxmlformats.org/presentationml/2006/main">
  <p:tag name="TIMING" val="|20.9|11.3|14|13.1"/>
</p:tagLst>
</file>

<file path=ppt/tags/tag6.xml><?xml version="1.0" encoding="utf-8"?>
<p:tagLst xmlns:a="http://schemas.openxmlformats.org/drawingml/2006/main" xmlns:r="http://schemas.openxmlformats.org/officeDocument/2006/relationships" xmlns:p="http://schemas.openxmlformats.org/presentationml/2006/main">
  <p:tag name="TIMING" val="|20.5|29.1|5.4|23.6|3.9|14.1"/>
</p:tagLst>
</file>

<file path=ppt/tags/tag7.xml><?xml version="1.0" encoding="utf-8"?>
<p:tagLst xmlns:a="http://schemas.openxmlformats.org/drawingml/2006/main" xmlns:r="http://schemas.openxmlformats.org/officeDocument/2006/relationships" xmlns:p="http://schemas.openxmlformats.org/presentationml/2006/main">
  <p:tag name="TIMING" val="|13.7|7.5|9.7|21|11.6|5.1|3.9|1.6|3.4|2.4|4.6|3|1.5|17.9|20.5"/>
</p:tagLst>
</file>

<file path=ppt/tags/tag8.xml><?xml version="1.0" encoding="utf-8"?>
<p:tagLst xmlns:a="http://schemas.openxmlformats.org/drawingml/2006/main" xmlns:r="http://schemas.openxmlformats.org/officeDocument/2006/relationships" xmlns:p="http://schemas.openxmlformats.org/presentationml/2006/main">
  <p:tag name="TIMING" val="|18.7|11.3"/>
</p:tagLst>
</file>

<file path=ppt/tags/tag9.xml><?xml version="1.0" encoding="utf-8"?>
<p:tagLst xmlns:a="http://schemas.openxmlformats.org/drawingml/2006/main" xmlns:r="http://schemas.openxmlformats.org/officeDocument/2006/relationships" xmlns:p="http://schemas.openxmlformats.org/presentationml/2006/main">
  <p:tag name="TIMING" val="|35.5|6.8|7.8"/>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6423</TotalTime>
  <Words>1109</Words>
  <Application>Microsoft Office PowerPoint</Application>
  <PresentationFormat>On-screen Show (4:3)</PresentationFormat>
  <Paragraphs>221</Paragraphs>
  <Slides>28</Slides>
  <Notes>0</Notes>
  <HiddenSlides>0</HiddenSlides>
  <MMClips>28</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28</vt:i4>
      </vt:variant>
    </vt:vector>
  </HeadingPairs>
  <TitlesOfParts>
    <vt:vector size="30" baseType="lpstr">
      <vt:lpstr>Office Theme</vt:lpstr>
      <vt:lpstr>MathType 6.0 Equation</vt:lpstr>
      <vt:lpstr>1.3 Sequences, sums and series</vt:lpstr>
      <vt:lpstr>Introduction</vt:lpstr>
      <vt:lpstr>Sequences and sums</vt:lpstr>
      <vt:lpstr>Finite sums</vt:lpstr>
      <vt:lpstr>Finite sums</vt:lpstr>
      <vt:lpstr>Finite sums</vt:lpstr>
      <vt:lpstr>Arithmetic sequences and series</vt:lpstr>
      <vt:lpstr>Arithmetic sequences and series</vt:lpstr>
      <vt:lpstr>Arithmetic sequences and sums</vt:lpstr>
      <vt:lpstr>Arithmetic sequences and sums</vt:lpstr>
      <vt:lpstr>Properties of sums</vt:lpstr>
      <vt:lpstr>Properties of sums</vt:lpstr>
      <vt:lpstr>Properties of sums</vt:lpstr>
      <vt:lpstr>Properties of sums</vt:lpstr>
      <vt:lpstr>Geometric sequences and sums</vt:lpstr>
      <vt:lpstr>Geometric sums</vt:lpstr>
      <vt:lpstr>Geometric sums</vt:lpstr>
      <vt:lpstr>Geometric sums</vt:lpstr>
      <vt:lpstr>Infinite sequences</vt:lpstr>
      <vt:lpstr>Arithmetic series</vt:lpstr>
      <vt:lpstr>Geometric series</vt:lpstr>
      <vt:lpstr>Geometric series</vt:lpstr>
      <vt:lpstr>Take-aways</vt:lpstr>
      <vt:lpstr>Summary</vt:lpstr>
      <vt:lpstr>References</vt:lpstr>
      <vt:lpstr>Acknowledgments</vt:lpstr>
      <vt:lpstr>Colophon </vt:lpstr>
      <vt:lpstr>Disclaimer</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Douglas Wilhelm Harder</dc:creator>
  <cp:lastModifiedBy>Douglas Wilhelm Harder</cp:lastModifiedBy>
  <cp:revision>125</cp:revision>
  <dcterms:created xsi:type="dcterms:W3CDTF">2020-04-30T19:27:29Z</dcterms:created>
  <dcterms:modified xsi:type="dcterms:W3CDTF">2020-09-08T09:30:31Z</dcterms:modified>
</cp:coreProperties>
</file>